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75" r:id="rId5"/>
    <p:sldId id="260" r:id="rId6"/>
    <p:sldId id="265" r:id="rId7"/>
    <p:sldId id="266" r:id="rId8"/>
    <p:sldId id="267" r:id="rId9"/>
    <p:sldId id="268" r:id="rId10"/>
    <p:sldId id="270" r:id="rId11"/>
    <p:sldId id="274" r:id="rId12"/>
    <p:sldId id="276" r:id="rId13"/>
    <p:sldId id="272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72B127-B5CD-EEA0-0E97-E6085D43ED94}" name="Mario Martinez" initials="MM" userId="Mario Martinez" providerId="None"/>
  <p188:author id="{AF21D7B9-F9B4-88F4-3405-9F6EDB45F2A4}" name="Rebeca Velasco" initials="RV" userId="S::rebeca@manchester-robotics.com::e1d3e0d5-a8fb-45b2-8e2c-216caa3c01b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C0FF"/>
    <a:srgbClr val="05BEFF"/>
    <a:srgbClr val="00C4F2"/>
    <a:srgbClr val="01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55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Simple Bl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07E53C0-197E-4E39-3DF4-1922645929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75992" y="566709"/>
            <a:ext cx="2528178" cy="783735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084F6E-C402-E001-B8A3-477D91DB623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0" y="136524"/>
            <a:ext cx="1655762" cy="1655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150" baseline="0">
                <a:solidFill>
                  <a:srgbClr val="00B0F0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rgbClr val="00B0F0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66F76-74B9-E616-003F-9F120677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85831-62F6-248F-2536-5365792A8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824EA-FB57-AA42-CC47-107021875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5C5B81-6D3C-324B-1D70-12F6AA44804C}"/>
              </a:ext>
            </a:extLst>
          </p:cNvPr>
          <p:cNvSpPr txBox="1"/>
          <p:nvPr userDrawn="1"/>
        </p:nvSpPr>
        <p:spPr>
          <a:xfrm>
            <a:off x="8340436" y="5946135"/>
            <a:ext cx="3851564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rgbClr val="00B0F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96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imple Logo Blue/Black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831A6E-5C61-78AF-5D8D-D13531A7B8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23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0FC399-1E99-64E5-3C59-25E3AD9900B6}"/>
              </a:ext>
            </a:extLst>
          </p:cNvPr>
          <p:cNvSpPr txBox="1"/>
          <p:nvPr userDrawn="1"/>
        </p:nvSpPr>
        <p:spPr>
          <a:xfrm>
            <a:off x="8331200" y="337402"/>
            <a:ext cx="3860800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206" y="2767280"/>
            <a:ext cx="3657793" cy="132343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spc="200" baseline="0">
                <a:solidFill>
                  <a:schemeClr val="bg1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206" y="4590215"/>
            <a:ext cx="3657793" cy="884144"/>
          </a:xfrm>
        </p:spPr>
        <p:txBody>
          <a:bodyPr>
            <a:normAutofit/>
          </a:bodyPr>
          <a:lstStyle>
            <a:lvl1pPr marL="0" indent="0" algn="l">
              <a:buNone/>
              <a:defRPr sz="2400" b="1" i="1">
                <a:solidFill>
                  <a:schemeClr val="bg1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F2E9BD9-31F1-4DD0-ADA8-BBC83DFA5C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09" b="28208"/>
          <a:stretch/>
        </p:blipFill>
        <p:spPr>
          <a:xfrm>
            <a:off x="5152292" y="1081454"/>
            <a:ext cx="7039708" cy="577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70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imple Logo White/Black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F0FC399-1E99-64E5-3C59-25E3AD9900B6}"/>
              </a:ext>
            </a:extLst>
          </p:cNvPr>
          <p:cNvSpPr txBox="1"/>
          <p:nvPr userDrawn="1"/>
        </p:nvSpPr>
        <p:spPr>
          <a:xfrm>
            <a:off x="8331200" y="337402"/>
            <a:ext cx="3860800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rgbClr val="00B0F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206" y="2767280"/>
            <a:ext cx="3657793" cy="132343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spc="200" baseline="0">
                <a:solidFill>
                  <a:srgbClr val="00B0F0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206" y="4590215"/>
            <a:ext cx="3657793" cy="884144"/>
          </a:xfrm>
        </p:spPr>
        <p:txBody>
          <a:bodyPr>
            <a:normAutofit/>
          </a:bodyPr>
          <a:lstStyle>
            <a:lvl1pPr marL="0" indent="0" algn="l">
              <a:buNone/>
              <a:defRPr sz="2400" b="1" i="1">
                <a:solidFill>
                  <a:srgbClr val="00B0F0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F2E9BD9-31F1-4DD0-ADA8-BBC83DFA5C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09" b="28208"/>
          <a:stretch/>
        </p:blipFill>
        <p:spPr>
          <a:xfrm>
            <a:off x="5152292" y="1081454"/>
            <a:ext cx="7039708" cy="577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4968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imple Logo White/Black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1084A2C-5D21-7A98-F6D9-A5AC70C571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79" b="28024"/>
          <a:stretch/>
        </p:blipFill>
        <p:spPr>
          <a:xfrm>
            <a:off x="5159912" y="1081454"/>
            <a:ext cx="7032088" cy="577654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F0FC399-1E99-64E5-3C59-25E3AD9900B6}"/>
              </a:ext>
            </a:extLst>
          </p:cNvPr>
          <p:cNvSpPr txBox="1"/>
          <p:nvPr userDrawn="1"/>
        </p:nvSpPr>
        <p:spPr>
          <a:xfrm>
            <a:off x="8331200" y="337402"/>
            <a:ext cx="3860800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rgbClr val="00B0F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206" y="2767280"/>
            <a:ext cx="3657793" cy="132343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spc="200" baseline="0">
                <a:solidFill>
                  <a:srgbClr val="00B0F0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206" y="4590215"/>
            <a:ext cx="3657793" cy="884144"/>
          </a:xfrm>
        </p:spPr>
        <p:txBody>
          <a:bodyPr>
            <a:normAutofit/>
          </a:bodyPr>
          <a:lstStyle>
            <a:lvl1pPr marL="0" indent="0" algn="l">
              <a:buNone/>
              <a:defRPr sz="2400" b="1" i="1">
                <a:solidFill>
                  <a:srgbClr val="00B0F0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F30BF6-4AB5-5793-16E3-01544A52D6F8}"/>
              </a:ext>
            </a:extLst>
          </p:cNvPr>
          <p:cNvSpPr/>
          <p:nvPr userDrawn="1"/>
        </p:nvSpPr>
        <p:spPr>
          <a:xfrm rot="16200000">
            <a:off x="5175955" y="1072085"/>
            <a:ext cx="7920404" cy="7920404"/>
          </a:xfrm>
          <a:prstGeom prst="arc">
            <a:avLst>
              <a:gd name="adj1" fmla="val 14553369"/>
              <a:gd name="adj2" fmla="val 3028724"/>
            </a:avLst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62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/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831A6E-5C61-78AF-5D8D-D13531A7B8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23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1084A2C-5D21-7A98-F6D9-A5AC70C571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79" b="28024"/>
          <a:stretch/>
        </p:blipFill>
        <p:spPr>
          <a:xfrm>
            <a:off x="5159912" y="1081454"/>
            <a:ext cx="7032088" cy="577654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F0FC399-1E99-64E5-3C59-25E3AD9900B6}"/>
              </a:ext>
            </a:extLst>
          </p:cNvPr>
          <p:cNvSpPr txBox="1"/>
          <p:nvPr userDrawn="1"/>
        </p:nvSpPr>
        <p:spPr>
          <a:xfrm>
            <a:off x="304702" y="6234109"/>
            <a:ext cx="3860800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6206" y="2767280"/>
            <a:ext cx="3657793" cy="132343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spc="200" baseline="0">
                <a:solidFill>
                  <a:schemeClr val="bg1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Divider Slide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6206" y="4590215"/>
            <a:ext cx="3657793" cy="884144"/>
          </a:xfrm>
        </p:spPr>
        <p:txBody>
          <a:bodyPr>
            <a:normAutofit/>
          </a:bodyPr>
          <a:lstStyle>
            <a:lvl1pPr marL="0" indent="0" algn="l">
              <a:buNone/>
              <a:defRPr sz="2400" b="1" i="1">
                <a:solidFill>
                  <a:schemeClr val="bg1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Subtopic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5585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/Blu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1084A2C-5D21-7A98-F6D9-A5AC70C571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79" b="28024"/>
          <a:stretch/>
        </p:blipFill>
        <p:spPr>
          <a:xfrm>
            <a:off x="5159912" y="1081454"/>
            <a:ext cx="7032088" cy="577654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F0FC399-1E99-64E5-3C59-25E3AD9900B6}"/>
              </a:ext>
            </a:extLst>
          </p:cNvPr>
          <p:cNvSpPr txBox="1"/>
          <p:nvPr userDrawn="1"/>
        </p:nvSpPr>
        <p:spPr>
          <a:xfrm>
            <a:off x="304702" y="6234109"/>
            <a:ext cx="3860800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rgbClr val="00B0F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6206" y="2767280"/>
            <a:ext cx="3657793" cy="132343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spc="200" baseline="0">
                <a:solidFill>
                  <a:srgbClr val="00B0F0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Divider Slide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6206" y="4590215"/>
            <a:ext cx="3657793" cy="884144"/>
          </a:xfrm>
        </p:spPr>
        <p:txBody>
          <a:bodyPr>
            <a:normAutofit/>
          </a:bodyPr>
          <a:lstStyle>
            <a:lvl1pPr marL="0" indent="0" algn="l">
              <a:buNone/>
              <a:defRPr sz="2400" b="1" i="1">
                <a:solidFill>
                  <a:srgbClr val="00B0F0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Subtopic</a:t>
            </a:r>
            <a:endParaRPr lang="en-GB" dirty="0"/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0CD09993-40FE-D87D-E713-03530C1AD52C}"/>
              </a:ext>
            </a:extLst>
          </p:cNvPr>
          <p:cNvSpPr/>
          <p:nvPr userDrawn="1"/>
        </p:nvSpPr>
        <p:spPr>
          <a:xfrm rot="16200000">
            <a:off x="5175955" y="1072085"/>
            <a:ext cx="7920404" cy="7920404"/>
          </a:xfrm>
          <a:prstGeom prst="arc">
            <a:avLst>
              <a:gd name="adj1" fmla="val 14553369"/>
              <a:gd name="adj2" fmla="val 3028724"/>
            </a:avLst>
          </a:prstGeom>
          <a:ln>
            <a:solidFill>
              <a:srgbClr val="00B0F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066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/Black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831A6E-5C61-78AF-5D8D-D13531A7B8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23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0FC399-1E99-64E5-3C59-25E3AD9900B6}"/>
              </a:ext>
            </a:extLst>
          </p:cNvPr>
          <p:cNvSpPr txBox="1"/>
          <p:nvPr userDrawn="1"/>
        </p:nvSpPr>
        <p:spPr>
          <a:xfrm>
            <a:off x="304702" y="6234109"/>
            <a:ext cx="3860800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6206" y="2767280"/>
            <a:ext cx="3657793" cy="132343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spc="200" baseline="0">
                <a:solidFill>
                  <a:schemeClr val="bg1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Divider Slide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6206" y="4590215"/>
            <a:ext cx="3657793" cy="884144"/>
          </a:xfrm>
        </p:spPr>
        <p:txBody>
          <a:bodyPr>
            <a:normAutofit/>
          </a:bodyPr>
          <a:lstStyle>
            <a:lvl1pPr marL="0" indent="0" algn="l">
              <a:buNone/>
              <a:defRPr sz="2400" b="1" i="1">
                <a:solidFill>
                  <a:schemeClr val="bg1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Subtopic</a:t>
            </a:r>
            <a:endParaRPr lang="en-GB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22815400-80B1-A44B-1B13-B0799E1E56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09" b="28208"/>
          <a:stretch/>
        </p:blipFill>
        <p:spPr>
          <a:xfrm>
            <a:off x="5152292" y="1081454"/>
            <a:ext cx="7039708" cy="577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174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ack/Whit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F0FC399-1E99-64E5-3C59-25E3AD9900B6}"/>
              </a:ext>
            </a:extLst>
          </p:cNvPr>
          <p:cNvSpPr txBox="1"/>
          <p:nvPr userDrawn="1"/>
        </p:nvSpPr>
        <p:spPr>
          <a:xfrm>
            <a:off x="304702" y="6234109"/>
            <a:ext cx="3860800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rgbClr val="00B0F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6206" y="2767280"/>
            <a:ext cx="3657793" cy="132343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spc="200" baseline="0">
                <a:solidFill>
                  <a:srgbClr val="00B0F0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Divider Slide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6206" y="4590215"/>
            <a:ext cx="3657793" cy="884144"/>
          </a:xfrm>
        </p:spPr>
        <p:txBody>
          <a:bodyPr>
            <a:normAutofit/>
          </a:bodyPr>
          <a:lstStyle>
            <a:lvl1pPr marL="0" indent="0" algn="l">
              <a:buNone/>
              <a:defRPr sz="2400" b="1" i="1">
                <a:solidFill>
                  <a:srgbClr val="00B0F0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Subtopic</a:t>
            </a:r>
            <a:endParaRPr lang="en-GB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311E6D7D-FA47-43C4-18B5-A38BE31725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09" b="28208"/>
          <a:stretch/>
        </p:blipFill>
        <p:spPr>
          <a:xfrm>
            <a:off x="5152292" y="1081454"/>
            <a:ext cx="7039708" cy="577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5318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/Grey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F0FC399-1E99-64E5-3C59-25E3AD9900B6}"/>
              </a:ext>
            </a:extLst>
          </p:cNvPr>
          <p:cNvSpPr txBox="1"/>
          <p:nvPr userDrawn="1"/>
        </p:nvSpPr>
        <p:spPr>
          <a:xfrm>
            <a:off x="304702" y="6234109"/>
            <a:ext cx="3860800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rgbClr val="00B0F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6206" y="2767280"/>
            <a:ext cx="3657793" cy="132343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spc="200" baseline="0">
                <a:solidFill>
                  <a:srgbClr val="00B0F0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Divider Slide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6206" y="4590215"/>
            <a:ext cx="3657793" cy="884144"/>
          </a:xfrm>
        </p:spPr>
        <p:txBody>
          <a:bodyPr>
            <a:normAutofit/>
          </a:bodyPr>
          <a:lstStyle>
            <a:lvl1pPr marL="0" indent="0" algn="l">
              <a:buNone/>
              <a:defRPr sz="2400" b="1" i="1">
                <a:solidFill>
                  <a:srgbClr val="00B0F0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Subtopic</a:t>
            </a:r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00CF986-FD5A-5975-2EC8-F0EACE7041A6}"/>
              </a:ext>
            </a:extLst>
          </p:cNvPr>
          <p:cNvGrpSpPr/>
          <p:nvPr userDrawn="1"/>
        </p:nvGrpSpPr>
        <p:grpSpPr>
          <a:xfrm>
            <a:off x="5159912" y="1072085"/>
            <a:ext cx="7936447" cy="7920404"/>
            <a:chOff x="5159912" y="1072085"/>
            <a:chExt cx="7936447" cy="792040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8369ACA-2F12-CB63-910E-229CF3B4A65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379" b="28024"/>
            <a:stretch/>
          </p:blipFill>
          <p:spPr>
            <a:xfrm>
              <a:off x="5159912" y="1081454"/>
              <a:ext cx="7032088" cy="5776546"/>
            </a:xfrm>
            <a:prstGeom prst="rect">
              <a:avLst/>
            </a:prstGeom>
          </p:spPr>
        </p:pic>
        <p:sp>
          <p:nvSpPr>
            <p:cNvPr id="6" name="Arc 5">
              <a:extLst>
                <a:ext uri="{FF2B5EF4-FFF2-40B4-BE49-F238E27FC236}">
                  <a16:creationId xmlns:a16="http://schemas.microsoft.com/office/drawing/2014/main" id="{AA18C82D-3997-C9C4-9292-DDEE574A48F2}"/>
                </a:ext>
              </a:extLst>
            </p:cNvPr>
            <p:cNvSpPr/>
            <p:nvPr userDrawn="1"/>
          </p:nvSpPr>
          <p:spPr>
            <a:xfrm rot="16200000">
              <a:off x="5175955" y="1072085"/>
              <a:ext cx="7920404" cy="7920404"/>
            </a:xfrm>
            <a:prstGeom prst="arc">
              <a:avLst>
                <a:gd name="adj1" fmla="val 14553369"/>
                <a:gd name="adj2" fmla="val 3028724"/>
              </a:avLst>
            </a:prstGeom>
            <a:ln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8896205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/Grey Small Log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F0FC399-1E99-64E5-3C59-25E3AD9900B6}"/>
              </a:ext>
            </a:extLst>
          </p:cNvPr>
          <p:cNvSpPr txBox="1"/>
          <p:nvPr userDrawn="1"/>
        </p:nvSpPr>
        <p:spPr>
          <a:xfrm>
            <a:off x="304702" y="6234109"/>
            <a:ext cx="3860800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rgbClr val="00B0F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6206" y="2767280"/>
            <a:ext cx="3657793" cy="132343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spc="200" baseline="0">
                <a:solidFill>
                  <a:srgbClr val="00B0F0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Divider Slide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6206" y="4590215"/>
            <a:ext cx="3657793" cy="884144"/>
          </a:xfrm>
        </p:spPr>
        <p:txBody>
          <a:bodyPr>
            <a:normAutofit/>
          </a:bodyPr>
          <a:lstStyle>
            <a:lvl1pPr marL="0" indent="0" algn="l">
              <a:buNone/>
              <a:defRPr sz="2400" b="1" i="1">
                <a:solidFill>
                  <a:srgbClr val="00B0F0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Subtopic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369ACA-2F12-CB63-910E-229CF3B4A6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79" b="28024"/>
          <a:stretch/>
        </p:blipFill>
        <p:spPr>
          <a:xfrm>
            <a:off x="7209216" y="2764866"/>
            <a:ext cx="4982784" cy="4093134"/>
          </a:xfrm>
          <a:prstGeom prst="rect">
            <a:avLst/>
          </a:prstGeom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AA18C82D-3997-C9C4-9292-DDEE574A48F2}"/>
              </a:ext>
            </a:extLst>
          </p:cNvPr>
          <p:cNvSpPr/>
          <p:nvPr userDrawn="1"/>
        </p:nvSpPr>
        <p:spPr>
          <a:xfrm rot="16200000">
            <a:off x="7220584" y="2758227"/>
            <a:ext cx="5612225" cy="5612225"/>
          </a:xfrm>
          <a:prstGeom prst="arc">
            <a:avLst>
              <a:gd name="adj1" fmla="val 14553369"/>
              <a:gd name="adj2" fmla="val 3028724"/>
            </a:avLst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29780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6246F-D609-1C10-0EB3-9CF35C14B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81" y="120739"/>
            <a:ext cx="8160426" cy="1325563"/>
          </a:xfrm>
        </p:spPr>
        <p:txBody>
          <a:bodyPr/>
          <a:lstStyle>
            <a:lvl1pPr>
              <a:defRPr b="1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542D5-98E3-7038-3BFF-A5325C1D2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9CCB5-FC8A-483F-915E-2A1D07387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3F7E3-490D-2C48-1565-E6F22104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220CC-6F22-09A2-7E9D-DA486A43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DD1BAC43-B2E1-6547-0894-0809FAA633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A586EE-FFC8-C208-98D9-142C9112AF1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2E1595E-1FBB-5E6B-0D28-2FE5224DF462}"/>
              </a:ext>
            </a:extLst>
          </p:cNvPr>
          <p:cNvCxnSpPr>
            <a:cxnSpLocks/>
          </p:cNvCxnSpPr>
          <p:nvPr userDrawn="1"/>
        </p:nvCxnSpPr>
        <p:spPr>
          <a:xfrm flipH="1">
            <a:off x="1582194" y="1262685"/>
            <a:ext cx="751368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3785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Simple Blu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E9979AA6-E3C5-CBDB-656B-BBF3673289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1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443" y="1130179"/>
            <a:ext cx="9379113" cy="4597642"/>
          </a:xfrm>
          <a:prstGeom prst="rect">
            <a:avLst/>
          </a:prstGeom>
          <a:effectLst>
            <a:glow>
              <a:schemeClr val="tx1"/>
            </a:glow>
            <a:outerShdw blurRad="50800" dist="50800" dir="5400000" algn="ctr" rotWithShape="0">
              <a:srgbClr val="000000">
                <a:alpha val="0"/>
              </a:srgbClr>
            </a:outerShdw>
            <a:reflection endPos="0" dist="508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7E53C0-197E-4E39-3DF4-1922645929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75992" y="566709"/>
            <a:ext cx="2528178" cy="783735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084F6E-C402-E001-B8A3-477D91DB623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0" y="136524"/>
            <a:ext cx="1655762" cy="1655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150" baseline="0">
                <a:solidFill>
                  <a:srgbClr val="00B0F0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rgbClr val="00B0F0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66F76-74B9-E616-003F-9F120677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85831-62F6-248F-2536-5365792A8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824EA-FB57-AA42-CC47-107021875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DC9C2A-0E96-B3DD-E72A-B658606A10BB}"/>
              </a:ext>
            </a:extLst>
          </p:cNvPr>
          <p:cNvSpPr txBox="1"/>
          <p:nvPr userDrawn="1"/>
        </p:nvSpPr>
        <p:spPr>
          <a:xfrm>
            <a:off x="8340436" y="5946135"/>
            <a:ext cx="3851564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rgbClr val="00B0F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8958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6246F-D609-1C10-0EB3-9CF35C14B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81" y="120739"/>
            <a:ext cx="8160426" cy="1325563"/>
          </a:xfrm>
        </p:spPr>
        <p:txBody>
          <a:bodyPr/>
          <a:lstStyle>
            <a:lvl1pPr>
              <a:defRPr b="1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542D5-98E3-7038-3BFF-A5325C1D2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9CCB5-FC8A-483F-915E-2A1D07387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3F7E3-490D-2C48-1565-E6F22104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220CC-6F22-09A2-7E9D-DA486A43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DD1BAC43-B2E1-6547-0894-0809FAA633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A586EE-FFC8-C208-98D9-142C9112AF1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2E1595E-1FBB-5E6B-0D28-2FE5224DF462}"/>
              </a:ext>
            </a:extLst>
          </p:cNvPr>
          <p:cNvCxnSpPr>
            <a:cxnSpLocks/>
          </p:cNvCxnSpPr>
          <p:nvPr userDrawn="1"/>
        </p:nvCxnSpPr>
        <p:spPr>
          <a:xfrm flipH="1">
            <a:off x="1582194" y="1262685"/>
            <a:ext cx="751368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64BDB03-EE9E-E849-B5B7-7F755201AD96}"/>
              </a:ext>
            </a:extLst>
          </p:cNvPr>
          <p:cNvGrpSpPr/>
          <p:nvPr userDrawn="1"/>
        </p:nvGrpSpPr>
        <p:grpSpPr>
          <a:xfrm>
            <a:off x="7209216" y="2758227"/>
            <a:ext cx="5623593" cy="5612225"/>
            <a:chOff x="7209216" y="2758227"/>
            <a:chExt cx="5623593" cy="561222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D3C7453-7434-0F61-820C-861F0B51D33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grayscl/>
              <a:alphaModFix amt="1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379" b="28024"/>
            <a:stretch/>
          </p:blipFill>
          <p:spPr>
            <a:xfrm>
              <a:off x="7209216" y="2764866"/>
              <a:ext cx="4982784" cy="4093134"/>
            </a:xfrm>
            <a:prstGeom prst="rect">
              <a:avLst/>
            </a:prstGeom>
          </p:spPr>
        </p:pic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F965FC7E-67B7-8CA6-E111-C3EE58075659}"/>
                </a:ext>
              </a:extLst>
            </p:cNvPr>
            <p:cNvSpPr/>
            <p:nvPr userDrawn="1"/>
          </p:nvSpPr>
          <p:spPr>
            <a:xfrm rot="16200000">
              <a:off x="7220584" y="2758227"/>
              <a:ext cx="5612225" cy="5612225"/>
            </a:xfrm>
            <a:prstGeom prst="arc">
              <a:avLst>
                <a:gd name="adj1" fmla="val 14553369"/>
                <a:gd name="adj2" fmla="val 3028724"/>
              </a:avLst>
            </a:prstGeom>
            <a:ln>
              <a:solidFill>
                <a:schemeClr val="accent3">
                  <a:alpha val="12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3912088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6246F-D609-1C10-0EB3-9CF35C14B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81" y="120739"/>
            <a:ext cx="8160426" cy="1325563"/>
          </a:xfrm>
        </p:spPr>
        <p:txBody>
          <a:bodyPr/>
          <a:lstStyle>
            <a:lvl1pPr>
              <a:defRPr b="1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542D5-98E3-7038-3BFF-A5325C1D2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1396"/>
            <a:ext cx="4686300" cy="4355567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9CCB5-FC8A-483F-915E-2A1D07387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3F7E3-490D-2C48-1565-E6F22104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220CC-6F22-09A2-7E9D-DA486A43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DD1BAC43-B2E1-6547-0894-0809FAA633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A586EE-FFC8-C208-98D9-142C9112AF1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2E1595E-1FBB-5E6B-0D28-2FE5224DF462}"/>
              </a:ext>
            </a:extLst>
          </p:cNvPr>
          <p:cNvCxnSpPr>
            <a:cxnSpLocks/>
          </p:cNvCxnSpPr>
          <p:nvPr userDrawn="1"/>
        </p:nvCxnSpPr>
        <p:spPr>
          <a:xfrm flipH="1">
            <a:off x="1582194" y="1262685"/>
            <a:ext cx="751368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DE48A463-ECCE-6B5E-9715-FC07CD45CDBE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5524500" y="1821396"/>
            <a:ext cx="617220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3443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AE5F8-BA05-625A-5CFF-F73BCF9EB2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3E5A6-FC4B-EB5C-90C8-333336869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663AB-0CE7-8E34-6623-AABCE0265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6BDC64-110A-8540-9118-86881BDDD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87476-257F-CF5F-4A7A-1F3D71148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21C370-4329-74F8-53D7-0F2867389B97}"/>
              </a:ext>
            </a:extLst>
          </p:cNvPr>
          <p:cNvCxnSpPr>
            <a:cxnSpLocks/>
          </p:cNvCxnSpPr>
          <p:nvPr userDrawn="1"/>
        </p:nvCxnSpPr>
        <p:spPr>
          <a:xfrm flipH="1">
            <a:off x="1582194" y="1262685"/>
            <a:ext cx="751368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37C3A75D-A481-EE0C-754D-506C7D4C1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81" y="120739"/>
            <a:ext cx="8160426" cy="1325563"/>
          </a:xfrm>
        </p:spPr>
        <p:txBody>
          <a:bodyPr/>
          <a:lstStyle>
            <a:lvl1pPr>
              <a:defRPr b="1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B996CC59-0A80-78A3-5AAD-4BFC5DB4BE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847D22-0D7C-891C-2955-0D65480A5E0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1179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AE5F8-BA05-625A-5CFF-F73BCF9EB2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3E5A6-FC4B-EB5C-90C8-333336869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663AB-0CE7-8E34-6623-AABCE0265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6BDC64-110A-8540-9118-86881BDDD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87476-257F-CF5F-4A7A-1F3D71148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21C370-4329-74F8-53D7-0F2867389B97}"/>
              </a:ext>
            </a:extLst>
          </p:cNvPr>
          <p:cNvCxnSpPr>
            <a:cxnSpLocks/>
          </p:cNvCxnSpPr>
          <p:nvPr userDrawn="1"/>
        </p:nvCxnSpPr>
        <p:spPr>
          <a:xfrm flipH="1">
            <a:off x="1582194" y="1262685"/>
            <a:ext cx="751368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37C3A75D-A481-EE0C-754D-506C7D4C1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81" y="120739"/>
            <a:ext cx="8160426" cy="1325563"/>
          </a:xfrm>
        </p:spPr>
        <p:txBody>
          <a:bodyPr/>
          <a:lstStyle>
            <a:lvl1pPr>
              <a:defRPr b="1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B996CC59-0A80-78A3-5AAD-4BFC5DB4BE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847D22-0D7C-891C-2955-0D65480A5E0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B0B799A-35E1-5885-20B2-35BB5A3F278D}"/>
              </a:ext>
            </a:extLst>
          </p:cNvPr>
          <p:cNvGrpSpPr/>
          <p:nvPr userDrawn="1"/>
        </p:nvGrpSpPr>
        <p:grpSpPr>
          <a:xfrm>
            <a:off x="7209216" y="2758227"/>
            <a:ext cx="5623593" cy="5612225"/>
            <a:chOff x="7209216" y="2758227"/>
            <a:chExt cx="5623593" cy="5612225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6DD9644-D426-35AF-FB09-853CF8CECC0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grayscl/>
              <a:alphaModFix amt="1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379" b="28024"/>
            <a:stretch/>
          </p:blipFill>
          <p:spPr>
            <a:xfrm>
              <a:off x="7209216" y="2764866"/>
              <a:ext cx="4982784" cy="4093134"/>
            </a:xfrm>
            <a:prstGeom prst="rect">
              <a:avLst/>
            </a:prstGeom>
          </p:spPr>
        </p:pic>
        <p:sp>
          <p:nvSpPr>
            <p:cNvPr id="14" name="Arc 13">
              <a:extLst>
                <a:ext uri="{FF2B5EF4-FFF2-40B4-BE49-F238E27FC236}">
                  <a16:creationId xmlns:a16="http://schemas.microsoft.com/office/drawing/2014/main" id="{6F475831-7E53-2D67-970D-48331E632951}"/>
                </a:ext>
              </a:extLst>
            </p:cNvPr>
            <p:cNvSpPr/>
            <p:nvPr userDrawn="1"/>
          </p:nvSpPr>
          <p:spPr>
            <a:xfrm rot="16200000">
              <a:off x="7220584" y="2758227"/>
              <a:ext cx="5612225" cy="5612225"/>
            </a:xfrm>
            <a:prstGeom prst="arc">
              <a:avLst>
                <a:gd name="adj1" fmla="val 14553369"/>
                <a:gd name="adj2" fmla="val 3028724"/>
              </a:avLst>
            </a:prstGeom>
            <a:ln>
              <a:solidFill>
                <a:schemeClr val="accent3">
                  <a:alpha val="12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4204742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Side Title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AE5F8-BA05-625A-5CFF-F73BCF9EB2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96638" y="1240628"/>
            <a:ext cx="4202927" cy="4966497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3E5A6-FC4B-EB5C-90C8-333336869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46157" y="1240627"/>
            <a:ext cx="4202927" cy="4966497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663AB-0CE7-8E34-6623-AABCE0265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6BDC64-110A-8540-9118-86881BDDD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87476-257F-CF5F-4A7A-1F3D71148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B996CC59-0A80-78A3-5AAD-4BFC5DB4BE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847D22-0D7C-891C-2955-0D65480A5E0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68B5B9-4860-7149-0E8A-82EEB1C88E0A}"/>
              </a:ext>
            </a:extLst>
          </p:cNvPr>
          <p:cNvCxnSpPr>
            <a:cxnSpLocks/>
          </p:cNvCxnSpPr>
          <p:nvPr userDrawn="1"/>
        </p:nvCxnSpPr>
        <p:spPr>
          <a:xfrm>
            <a:off x="2247324" y="1113025"/>
            <a:ext cx="0" cy="494487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DFC2CCFA-FF5F-3C03-B961-E11526B1C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844288" y="2933491"/>
            <a:ext cx="4966498" cy="1325563"/>
          </a:xfrm>
        </p:spPr>
        <p:txBody>
          <a:bodyPr/>
          <a:lstStyle>
            <a:lvl1pPr algn="ctr">
              <a:defRPr b="1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04181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Side Titl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AE5F8-BA05-625A-5CFF-F73BCF9EB2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96638" y="1240628"/>
            <a:ext cx="4202927" cy="4966497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3E5A6-FC4B-EB5C-90C8-333336869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46157" y="1240627"/>
            <a:ext cx="4202927" cy="4966497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663AB-0CE7-8E34-6623-AABCE0265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6BDC64-110A-8540-9118-86881BDDD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87476-257F-CF5F-4A7A-1F3D71148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B996CC59-0A80-78A3-5AAD-4BFC5DB4BE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847D22-0D7C-891C-2955-0D65480A5E0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468B5B9-4860-7149-0E8A-82EEB1C88E0A}"/>
              </a:ext>
            </a:extLst>
          </p:cNvPr>
          <p:cNvCxnSpPr>
            <a:cxnSpLocks/>
          </p:cNvCxnSpPr>
          <p:nvPr userDrawn="1"/>
        </p:nvCxnSpPr>
        <p:spPr>
          <a:xfrm>
            <a:off x="2247324" y="1113025"/>
            <a:ext cx="0" cy="494487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DFC2CCFA-FF5F-3C03-B961-E11526B1C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844288" y="2933491"/>
            <a:ext cx="4966498" cy="1325563"/>
          </a:xfrm>
        </p:spPr>
        <p:txBody>
          <a:bodyPr/>
          <a:lstStyle>
            <a:lvl1pPr algn="ctr">
              <a:defRPr b="1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1C2020-6297-BAE9-FFAD-EAD757C9C03F}"/>
              </a:ext>
            </a:extLst>
          </p:cNvPr>
          <p:cNvGrpSpPr/>
          <p:nvPr userDrawn="1"/>
        </p:nvGrpSpPr>
        <p:grpSpPr>
          <a:xfrm>
            <a:off x="7209216" y="2758227"/>
            <a:ext cx="5623593" cy="5612225"/>
            <a:chOff x="7209216" y="2758227"/>
            <a:chExt cx="5623593" cy="561222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3EBFA66-BB0C-45B3-9E05-EA476847EED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grayscl/>
              <a:alphaModFix amt="1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379" b="28024"/>
            <a:stretch/>
          </p:blipFill>
          <p:spPr>
            <a:xfrm>
              <a:off x="7209216" y="2764866"/>
              <a:ext cx="4982784" cy="4093134"/>
            </a:xfrm>
            <a:prstGeom prst="rect">
              <a:avLst/>
            </a:prstGeom>
          </p:spPr>
        </p:pic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23DEF0E3-00E5-BFD5-08D5-2E5E65294C13}"/>
                </a:ext>
              </a:extLst>
            </p:cNvPr>
            <p:cNvSpPr/>
            <p:nvPr userDrawn="1"/>
          </p:nvSpPr>
          <p:spPr>
            <a:xfrm rot="16200000">
              <a:off x="7220584" y="2758227"/>
              <a:ext cx="5612225" cy="5612225"/>
            </a:xfrm>
            <a:prstGeom prst="arc">
              <a:avLst>
                <a:gd name="adj1" fmla="val 14553369"/>
                <a:gd name="adj2" fmla="val 3028724"/>
              </a:avLst>
            </a:prstGeom>
            <a:ln>
              <a:solidFill>
                <a:schemeClr val="accent3">
                  <a:alpha val="12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2440112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FA924F-E77C-8EC8-404A-9AF7FA3B82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>
                    <a:lumMod val="50000"/>
                  </a:schemeClr>
                </a:solidFill>
                <a:latin typeface="Nexa Bold" panose="020000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86FDE-DDDF-18EE-E2A6-2995032D3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CADA1C-ED2D-732E-1A7A-4215CFFF4A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>
                    <a:lumMod val="50000"/>
                  </a:schemeClr>
                </a:solidFill>
                <a:latin typeface="Nexa Bold" panose="020000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566DA1-ECAC-2895-C269-5C781DF200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457C43-BD96-D113-E7AD-D7E533FD4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D7B6F-4ABE-0C37-896E-BF937C6DF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2FEB5C-8DA8-0CFC-3832-14733F3A4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70C703C5-3462-2237-D5D6-DDA7E0988E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4A1556-D8AF-CBF0-C594-8297CE75CAA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12958F2-B07A-BB18-4654-A7B6CD008C1D}"/>
              </a:ext>
            </a:extLst>
          </p:cNvPr>
          <p:cNvCxnSpPr>
            <a:cxnSpLocks/>
          </p:cNvCxnSpPr>
          <p:nvPr userDrawn="1"/>
        </p:nvCxnSpPr>
        <p:spPr>
          <a:xfrm flipH="1">
            <a:off x="1582194" y="1262685"/>
            <a:ext cx="751368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CD5EBC7E-DBFB-BBCD-1B52-A4CF4204D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81" y="120739"/>
            <a:ext cx="8160426" cy="1325563"/>
          </a:xfrm>
        </p:spPr>
        <p:txBody>
          <a:bodyPr/>
          <a:lstStyle>
            <a:lvl1pPr>
              <a:defRPr b="1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7145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FA924F-E77C-8EC8-404A-9AF7FA3B82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>
                    <a:lumMod val="50000"/>
                  </a:schemeClr>
                </a:solidFill>
                <a:latin typeface="Nexa Bold" panose="020000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86FDE-DDDF-18EE-E2A6-2995032D3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CADA1C-ED2D-732E-1A7A-4215CFFF4A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>
                    <a:lumMod val="50000"/>
                  </a:schemeClr>
                </a:solidFill>
                <a:latin typeface="Nexa Bold" panose="02000000000000000000" pitchFamily="50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566DA1-ECAC-2895-C269-5C781DF200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457C43-BD96-D113-E7AD-D7E533FD4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D7B6F-4ABE-0C37-896E-BF937C6DF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2FEB5C-8DA8-0CFC-3832-14733F3A4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70C703C5-3462-2237-D5D6-DDA7E0988E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4A1556-D8AF-CBF0-C594-8297CE75CAA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12958F2-B07A-BB18-4654-A7B6CD008C1D}"/>
              </a:ext>
            </a:extLst>
          </p:cNvPr>
          <p:cNvCxnSpPr>
            <a:cxnSpLocks/>
          </p:cNvCxnSpPr>
          <p:nvPr userDrawn="1"/>
        </p:nvCxnSpPr>
        <p:spPr>
          <a:xfrm flipH="1">
            <a:off x="1582194" y="1262685"/>
            <a:ext cx="751368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CD5EBC7E-DBFB-BBCD-1B52-A4CF4204D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81" y="120739"/>
            <a:ext cx="8160426" cy="1325563"/>
          </a:xfrm>
        </p:spPr>
        <p:txBody>
          <a:bodyPr/>
          <a:lstStyle>
            <a:lvl1pPr>
              <a:defRPr b="1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B05ED7F-C3CB-F1AB-0D13-40D64480E1EB}"/>
              </a:ext>
            </a:extLst>
          </p:cNvPr>
          <p:cNvGrpSpPr/>
          <p:nvPr userDrawn="1"/>
        </p:nvGrpSpPr>
        <p:grpSpPr>
          <a:xfrm>
            <a:off x="7209216" y="2758227"/>
            <a:ext cx="5623593" cy="5612225"/>
            <a:chOff x="7209216" y="2758227"/>
            <a:chExt cx="5623593" cy="561222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02B66CE-628F-83AA-6C65-C9CFDA2A244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grayscl/>
              <a:alphaModFix amt="1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379" b="28024"/>
            <a:stretch/>
          </p:blipFill>
          <p:spPr>
            <a:xfrm>
              <a:off x="7209216" y="2764866"/>
              <a:ext cx="4982784" cy="4093134"/>
            </a:xfrm>
            <a:prstGeom prst="rect">
              <a:avLst/>
            </a:prstGeom>
          </p:spPr>
        </p:pic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4175E3FC-6420-950D-4C4B-59ED294A8095}"/>
                </a:ext>
              </a:extLst>
            </p:cNvPr>
            <p:cNvSpPr/>
            <p:nvPr userDrawn="1"/>
          </p:nvSpPr>
          <p:spPr>
            <a:xfrm rot="16200000">
              <a:off x="7220584" y="2758227"/>
              <a:ext cx="5612225" cy="5612225"/>
            </a:xfrm>
            <a:prstGeom prst="arc">
              <a:avLst>
                <a:gd name="adj1" fmla="val 14553369"/>
                <a:gd name="adj2" fmla="val 3028724"/>
              </a:avLst>
            </a:prstGeom>
            <a:ln>
              <a:solidFill>
                <a:schemeClr val="accent3">
                  <a:alpha val="12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585520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C03C37-5C37-2063-819B-329CAD4A4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BAAEE-96EB-9E9E-BDF2-6A6C0D037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CBE1CF-5E11-CF13-4A01-B0F9248EF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D109EB06-7C76-7254-6295-E04BAFF336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7C597F-3E1D-F7FE-C64A-4CE204FD97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43D9BE7-455B-6B8A-D812-806831664E6D}"/>
              </a:ext>
            </a:extLst>
          </p:cNvPr>
          <p:cNvCxnSpPr>
            <a:cxnSpLocks/>
          </p:cNvCxnSpPr>
          <p:nvPr userDrawn="1"/>
        </p:nvCxnSpPr>
        <p:spPr>
          <a:xfrm flipH="1">
            <a:off x="1582194" y="1262685"/>
            <a:ext cx="751368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0A076A08-4A72-105F-5348-DE95D0525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81" y="120739"/>
            <a:ext cx="8160426" cy="1325563"/>
          </a:xfrm>
        </p:spPr>
        <p:txBody>
          <a:bodyPr/>
          <a:lstStyle>
            <a:lvl1pPr>
              <a:defRPr b="1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62538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C03C37-5C37-2063-819B-329CAD4A4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9BAAEE-96EB-9E9E-BDF2-6A6C0D037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CBE1CF-5E11-CF13-4A01-B0F9248EF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D109EB06-7C76-7254-6295-E04BAFF336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7C597F-3E1D-F7FE-C64A-4CE204FD97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43D9BE7-455B-6B8A-D812-806831664E6D}"/>
              </a:ext>
            </a:extLst>
          </p:cNvPr>
          <p:cNvCxnSpPr>
            <a:cxnSpLocks/>
          </p:cNvCxnSpPr>
          <p:nvPr userDrawn="1"/>
        </p:nvCxnSpPr>
        <p:spPr>
          <a:xfrm flipH="1">
            <a:off x="1582194" y="1262685"/>
            <a:ext cx="751368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0A076A08-4A72-105F-5348-DE95D0525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81" y="120739"/>
            <a:ext cx="8160426" cy="1325563"/>
          </a:xfrm>
        </p:spPr>
        <p:txBody>
          <a:bodyPr/>
          <a:lstStyle>
            <a:lvl1pPr>
              <a:defRPr b="1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292B77D-D732-E7D4-A6B1-0A966E6BF488}"/>
              </a:ext>
            </a:extLst>
          </p:cNvPr>
          <p:cNvGrpSpPr/>
          <p:nvPr userDrawn="1"/>
        </p:nvGrpSpPr>
        <p:grpSpPr>
          <a:xfrm>
            <a:off x="7209216" y="2758227"/>
            <a:ext cx="5623593" cy="5612225"/>
            <a:chOff x="7209216" y="2758227"/>
            <a:chExt cx="5623593" cy="561222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02C5448-A851-B643-5EAD-72DA0FDD41B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grayscl/>
              <a:alphaModFix amt="1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379" b="28024"/>
            <a:stretch/>
          </p:blipFill>
          <p:spPr>
            <a:xfrm>
              <a:off x="7209216" y="2764866"/>
              <a:ext cx="4982784" cy="4093134"/>
            </a:xfrm>
            <a:prstGeom prst="rect">
              <a:avLst/>
            </a:prstGeom>
          </p:spPr>
        </p:pic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D11A7CE8-AD7B-8E77-CF09-1609492A8F9E}"/>
                </a:ext>
              </a:extLst>
            </p:cNvPr>
            <p:cNvSpPr/>
            <p:nvPr userDrawn="1"/>
          </p:nvSpPr>
          <p:spPr>
            <a:xfrm rot="16200000">
              <a:off x="7220584" y="2758227"/>
              <a:ext cx="5612225" cy="5612225"/>
            </a:xfrm>
            <a:prstGeom prst="arc">
              <a:avLst>
                <a:gd name="adj1" fmla="val 14553369"/>
                <a:gd name="adj2" fmla="val 3028724"/>
              </a:avLst>
            </a:prstGeom>
            <a:ln>
              <a:solidFill>
                <a:schemeClr val="accent3">
                  <a:alpha val="12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746339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Simple Gre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07E53C0-197E-4E39-3DF4-1922645929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75992" y="566709"/>
            <a:ext cx="2528178" cy="783735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084F6E-C402-E001-B8A3-477D91DB623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0" y="136524"/>
            <a:ext cx="1655762" cy="1655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150" baseline="0">
                <a:solidFill>
                  <a:schemeClr val="bg2">
                    <a:lumMod val="50000"/>
                  </a:schemeClr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bg2">
                    <a:lumMod val="50000"/>
                  </a:schemeClr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66F76-74B9-E616-003F-9F120677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85831-62F6-248F-2536-5365792A8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824EA-FB57-AA42-CC47-107021875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Content Placeholder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D75D2FB5-A6FD-7717-B985-1C45B267774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12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443" y="1130179"/>
            <a:ext cx="9379113" cy="4597642"/>
          </a:xfrm>
          <a:prstGeom prst="rect">
            <a:avLst/>
          </a:prstGeom>
          <a:effectLst>
            <a:glow>
              <a:schemeClr val="tx1"/>
            </a:glow>
            <a:outerShdw blurRad="50800" dist="50800" dir="5400000" algn="ctr" rotWithShape="0">
              <a:srgbClr val="000000">
                <a:alpha val="0"/>
              </a:srgbClr>
            </a:outerShdw>
            <a:reflection endPos="0" dist="508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7E1513E-D9F7-4665-D50A-C49BD0623386}"/>
              </a:ext>
            </a:extLst>
          </p:cNvPr>
          <p:cNvSpPr txBox="1"/>
          <p:nvPr userDrawn="1"/>
        </p:nvSpPr>
        <p:spPr>
          <a:xfrm>
            <a:off x="8340436" y="5946135"/>
            <a:ext cx="3851564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071499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10B71-8D11-C201-F5B2-9A56EAFD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2478E4-6752-116B-5D97-8F367EAA7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D55ED-4483-8F05-E5C2-D2DE6EA42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9308791A-1617-5FAE-52DC-B4FCE0CD39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0" y="136525"/>
            <a:ext cx="1325563" cy="1325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293F7C-F4FA-76C8-EA05-1F84426B2B4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1672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10B71-8D11-C201-F5B2-9A56EAFD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2478E4-6752-116B-5D97-8F367EAA7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D55ED-4483-8F05-E5C2-D2DE6EA42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9308791A-1617-5FAE-52DC-B4FCE0CD39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0" y="136525"/>
            <a:ext cx="1325563" cy="1325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293F7C-F4FA-76C8-EA05-1F84426B2B4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062EC69-293D-B068-6694-395BB9B235B7}"/>
              </a:ext>
            </a:extLst>
          </p:cNvPr>
          <p:cNvGrpSpPr/>
          <p:nvPr userDrawn="1"/>
        </p:nvGrpSpPr>
        <p:grpSpPr>
          <a:xfrm>
            <a:off x="7209216" y="2758227"/>
            <a:ext cx="5623593" cy="5612225"/>
            <a:chOff x="7209216" y="2758227"/>
            <a:chExt cx="5623593" cy="561222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19BD460-7D72-5C8C-9608-81656E56D4E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grayscl/>
              <a:alphaModFix amt="1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379" b="28024"/>
            <a:stretch/>
          </p:blipFill>
          <p:spPr>
            <a:xfrm>
              <a:off x="7209216" y="2764866"/>
              <a:ext cx="4982784" cy="4093134"/>
            </a:xfrm>
            <a:prstGeom prst="rect">
              <a:avLst/>
            </a:prstGeom>
          </p:spPr>
        </p:pic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9603E80E-EE02-763E-A618-4043A879275E}"/>
                </a:ext>
              </a:extLst>
            </p:cNvPr>
            <p:cNvSpPr/>
            <p:nvPr userDrawn="1"/>
          </p:nvSpPr>
          <p:spPr>
            <a:xfrm rot="16200000">
              <a:off x="7220584" y="2758227"/>
              <a:ext cx="5612225" cy="5612225"/>
            </a:xfrm>
            <a:prstGeom prst="arc">
              <a:avLst>
                <a:gd name="adj1" fmla="val 14553369"/>
                <a:gd name="adj2" fmla="val 3028724"/>
              </a:avLst>
            </a:prstGeom>
            <a:ln>
              <a:solidFill>
                <a:schemeClr val="accent3">
                  <a:alpha val="12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878112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10B71-8D11-C201-F5B2-9A56EAFD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2478E4-6752-116B-5D97-8F367EAA7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D55ED-4483-8F05-E5C2-D2DE6EA42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8516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BA3A601-AD69-BD90-F09E-80EF172EFE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57F8D229-0EB4-A05E-9EAE-A42E73F9F4B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48D10C-C2AC-E9A3-0317-086591DBE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206501"/>
            <a:ext cx="3932237" cy="850898"/>
          </a:xfrm>
        </p:spPr>
        <p:txBody>
          <a:bodyPr anchor="b"/>
          <a:lstStyle>
            <a:lvl1pPr>
              <a:defRPr sz="3200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2C8D8-EF13-9297-5883-FDD5DAECB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206501"/>
            <a:ext cx="6172200" cy="4654550"/>
          </a:xfrm>
        </p:spPr>
        <p:txBody>
          <a:bodyPr/>
          <a:lstStyle>
            <a:lvl1pPr>
              <a:defRPr sz="32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 sz="28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 sz="24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 sz="20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 sz="20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E8177A-3450-A672-3524-7CA2D51D60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50000"/>
                  </a:schemeClr>
                </a:solidFill>
                <a:latin typeface="Nexa-Book" panose="01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FF38A2-818B-B1B4-9E19-F1AAAAEB7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3BB7C3-13B6-EFC7-D954-A082C1AB4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F86874-56F0-02BD-3A56-CDDF72E26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81DAA9-7159-FCB3-921B-0B55F1EBACE0}"/>
              </a:ext>
            </a:extLst>
          </p:cNvPr>
          <p:cNvCxnSpPr>
            <a:cxnSpLocks/>
          </p:cNvCxnSpPr>
          <p:nvPr userDrawn="1"/>
        </p:nvCxnSpPr>
        <p:spPr>
          <a:xfrm flipH="1">
            <a:off x="838200" y="2057400"/>
            <a:ext cx="393382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8576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BA3A601-AD69-BD90-F09E-80EF172EFE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57F8D229-0EB4-A05E-9EAE-A42E73F9F4B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48D10C-C2AC-E9A3-0317-086591DBE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206501"/>
            <a:ext cx="3932237" cy="850898"/>
          </a:xfrm>
        </p:spPr>
        <p:txBody>
          <a:bodyPr anchor="b"/>
          <a:lstStyle>
            <a:lvl1pPr>
              <a:defRPr sz="3200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2C8D8-EF13-9297-5883-FDD5DAECB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206501"/>
            <a:ext cx="6172200" cy="4654550"/>
          </a:xfrm>
        </p:spPr>
        <p:txBody>
          <a:bodyPr/>
          <a:lstStyle>
            <a:lvl1pPr>
              <a:defRPr sz="32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1pPr>
            <a:lvl2pPr>
              <a:defRPr sz="28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2pPr>
            <a:lvl3pPr>
              <a:defRPr sz="24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3pPr>
            <a:lvl4pPr>
              <a:defRPr sz="20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4pPr>
            <a:lvl5pPr>
              <a:defRPr sz="20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E8177A-3450-A672-3524-7CA2D51D60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50000"/>
                  </a:schemeClr>
                </a:solidFill>
                <a:latin typeface="Nexa-Book" panose="01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FF38A2-818B-B1B4-9E19-F1AAAAEB7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3BB7C3-13B6-EFC7-D954-A082C1AB4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F86874-56F0-02BD-3A56-CDDF72E26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81DAA9-7159-FCB3-921B-0B55F1EBACE0}"/>
              </a:ext>
            </a:extLst>
          </p:cNvPr>
          <p:cNvCxnSpPr>
            <a:cxnSpLocks/>
          </p:cNvCxnSpPr>
          <p:nvPr userDrawn="1"/>
        </p:nvCxnSpPr>
        <p:spPr>
          <a:xfrm flipH="1">
            <a:off x="838200" y="2057400"/>
            <a:ext cx="393382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0C984A1-6593-853A-9B97-65F3D4B10071}"/>
              </a:ext>
            </a:extLst>
          </p:cNvPr>
          <p:cNvGrpSpPr/>
          <p:nvPr userDrawn="1"/>
        </p:nvGrpSpPr>
        <p:grpSpPr>
          <a:xfrm>
            <a:off x="7209216" y="2758227"/>
            <a:ext cx="5623593" cy="5612225"/>
            <a:chOff x="7209216" y="2758227"/>
            <a:chExt cx="5623593" cy="561222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8B8DA1D-5808-60BA-D1A1-B8EECC1B70A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grayscl/>
              <a:alphaModFix amt="1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379" b="28024"/>
            <a:stretch/>
          </p:blipFill>
          <p:spPr>
            <a:xfrm>
              <a:off x="7209216" y="2764866"/>
              <a:ext cx="4982784" cy="4093134"/>
            </a:xfrm>
            <a:prstGeom prst="rect">
              <a:avLst/>
            </a:prstGeom>
          </p:spPr>
        </p:pic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2B67F314-AC9F-2A3B-3561-2F1141B54268}"/>
                </a:ext>
              </a:extLst>
            </p:cNvPr>
            <p:cNvSpPr/>
            <p:nvPr userDrawn="1"/>
          </p:nvSpPr>
          <p:spPr>
            <a:xfrm rot="16200000">
              <a:off x="7220584" y="2758227"/>
              <a:ext cx="5612225" cy="5612225"/>
            </a:xfrm>
            <a:prstGeom prst="arc">
              <a:avLst>
                <a:gd name="adj1" fmla="val 14553369"/>
                <a:gd name="adj2" fmla="val 3028724"/>
              </a:avLst>
            </a:prstGeom>
            <a:ln>
              <a:solidFill>
                <a:schemeClr val="accent3">
                  <a:alpha val="12000"/>
                </a:schemeClr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46283753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CDF6C-F99F-1AFA-98D0-D46A9AD35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207476"/>
            <a:ext cx="3932237" cy="849923"/>
          </a:xfrm>
        </p:spPr>
        <p:txBody>
          <a:bodyPr anchor="b"/>
          <a:lstStyle>
            <a:lvl1pPr>
              <a:defRPr sz="3200">
                <a:solidFill>
                  <a:srgbClr val="00B0F0"/>
                </a:solidFill>
                <a:latin typeface="Nexa-Book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B44C9D-2112-79B0-4816-9E78BD29BD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207476"/>
            <a:ext cx="6172200" cy="465357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78CF4E-C176-9D12-7120-4D0A9F2DAE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50000"/>
                  </a:schemeClr>
                </a:solidFill>
                <a:latin typeface="Nexa-Book" panose="01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CB104-0143-327D-34B1-7151C91F2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EEECE-E60B-0CC8-E29F-58D51A513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191EF0-CF7E-5D1F-2062-9EBDCCA48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EA6701-4F96-CE0C-492C-6DFAA4D17F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2200" y="485586"/>
            <a:ext cx="2023997" cy="627439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04F42B12-34D2-EC73-93B8-A643C1AB71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25" y="86085"/>
            <a:ext cx="1325563" cy="132556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8225E6E-34E3-8E0F-A53C-AEDCE8120288}"/>
              </a:ext>
            </a:extLst>
          </p:cNvPr>
          <p:cNvCxnSpPr>
            <a:cxnSpLocks/>
          </p:cNvCxnSpPr>
          <p:nvPr userDrawn="1"/>
        </p:nvCxnSpPr>
        <p:spPr>
          <a:xfrm flipH="1">
            <a:off x="838200" y="2057400"/>
            <a:ext cx="393382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33632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10B71-8D11-C201-F5B2-9A56EAFD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2478E4-6752-116B-5D97-8F367EAA7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D55ED-4483-8F05-E5C2-D2DE6EA42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17214950-9F4F-61CB-028E-624818BE88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637" y="816637"/>
            <a:ext cx="5224725" cy="522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961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 Logo Blue Backgo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4AF69F4-770D-1B85-848B-D57E7B0CA1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0">
                <a:srgbClr val="00B0F0">
                  <a:shade val="67500"/>
                  <a:satMod val="115000"/>
                </a:srgbClr>
              </a:gs>
              <a:gs pos="85000">
                <a:srgbClr val="00B0F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10B71-8D11-C201-F5B2-9A56EAFD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2478E4-6752-116B-5D97-8F367EAA7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D55ED-4483-8F05-E5C2-D2DE6EA42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17214950-9F4F-61CB-028E-624818BE88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637" y="816637"/>
            <a:ext cx="5224725" cy="522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31747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Logo Blu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66A0D65-B433-449D-A2E1-10BC8BD32A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0">
                <a:srgbClr val="00B0F0">
                  <a:shade val="67500"/>
                  <a:satMod val="115000"/>
                </a:srgbClr>
              </a:gs>
              <a:gs pos="44000">
                <a:srgbClr val="00B0F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C4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10B71-8D11-C201-F5B2-9A56EAFD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2478E4-6752-116B-5D97-8F367EAA7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D55ED-4483-8F05-E5C2-D2DE6EA42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214950-9F4F-61CB-028E-624818BE88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83637" y="816637"/>
            <a:ext cx="5224725" cy="522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62250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 Logo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10B71-8D11-C201-F5B2-9A56EAFD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2478E4-6752-116B-5D97-8F367EAA7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D55ED-4483-8F05-E5C2-D2DE6EA42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214950-9F4F-61CB-028E-624818BE88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83636" y="816636"/>
            <a:ext cx="5224725" cy="522472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CF1ACE1-D73B-D8C2-A924-FC1C935A2DAE}"/>
              </a:ext>
            </a:extLst>
          </p:cNvPr>
          <p:cNvSpPr/>
          <p:nvPr userDrawn="1"/>
        </p:nvSpPr>
        <p:spPr>
          <a:xfrm>
            <a:off x="3483636" y="816637"/>
            <a:ext cx="5224725" cy="5224725"/>
          </a:xfrm>
          <a:prstGeom prst="ellipse">
            <a:avLst/>
          </a:prstGeom>
          <a:noFill/>
          <a:ln w="38100">
            <a:solidFill>
              <a:srgbClr val="01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1785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Simple Gre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07E53C0-197E-4E39-3DF4-1922645929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75992" y="566709"/>
            <a:ext cx="2528178" cy="783735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084F6E-C402-E001-B8A3-477D91DB623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0" y="136524"/>
            <a:ext cx="1655762" cy="1655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150" baseline="0">
                <a:solidFill>
                  <a:schemeClr val="bg2">
                    <a:lumMod val="50000"/>
                  </a:schemeClr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bg2">
                    <a:lumMod val="50000"/>
                  </a:schemeClr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66F76-74B9-E616-003F-9F120677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85831-62F6-248F-2536-5365792A8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824EA-FB57-AA42-CC47-107021875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Content Placeholder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D75D2FB5-A6FD-7717-B985-1C45B267774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12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443" y="1130179"/>
            <a:ext cx="9379113" cy="4597642"/>
          </a:xfrm>
          <a:prstGeom prst="rect">
            <a:avLst/>
          </a:prstGeom>
          <a:effectLst>
            <a:glow>
              <a:schemeClr val="tx1"/>
            </a:glow>
            <a:outerShdw blurRad="50800" dist="50800" dir="5400000" algn="ctr" rotWithShape="0">
              <a:srgbClr val="000000">
                <a:alpha val="0"/>
              </a:srgbClr>
            </a:outerShdw>
            <a:reflection endPos="0" dist="50800" dir="5400000" sy="-100000" algn="bl" rotWithShape="0"/>
          </a:effec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A7E8DB-A4AC-8027-9A53-75C66510D5D0}"/>
              </a:ext>
            </a:extLst>
          </p:cNvPr>
          <p:cNvCxnSpPr>
            <a:cxnSpLocks noChangeShapeType="1"/>
          </p:cNvCxnSpPr>
          <p:nvPr userDrawn="1"/>
        </p:nvCxnSpPr>
        <p:spPr bwMode="auto">
          <a:xfrm>
            <a:off x="3402038" y="3509963"/>
            <a:ext cx="5438686" cy="0"/>
          </a:xfrm>
          <a:prstGeom prst="line">
            <a:avLst/>
          </a:prstGeom>
          <a:noFill/>
          <a:ln w="25400">
            <a:solidFill>
              <a:srgbClr val="660066"/>
            </a:solidFill>
            <a:prstDash val="dot"/>
            <a:round/>
            <a:headEnd/>
            <a:tailEnd/>
          </a:ln>
          <a:effectLst>
            <a:outerShdw blurRad="635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7629CA6-0662-2D71-1B21-AE49055667F6}"/>
              </a:ext>
            </a:extLst>
          </p:cNvPr>
          <p:cNvSpPr txBox="1"/>
          <p:nvPr userDrawn="1"/>
        </p:nvSpPr>
        <p:spPr>
          <a:xfrm>
            <a:off x="8340436" y="5946135"/>
            <a:ext cx="3851564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1346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Simple Gre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E1C1C02C-18E1-780A-8763-41AE0F2917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1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443" y="1130179"/>
            <a:ext cx="9379113" cy="4597642"/>
          </a:xfrm>
          <a:prstGeom prst="rect">
            <a:avLst/>
          </a:prstGeom>
          <a:effectLst>
            <a:glow>
              <a:schemeClr val="tx1"/>
            </a:glow>
            <a:outerShdw blurRad="50800" dist="50800" dir="5400000" algn="ctr" rotWithShape="0">
              <a:srgbClr val="000000">
                <a:alpha val="0"/>
              </a:srgbClr>
            </a:outerShdw>
            <a:reflection endPos="0" dist="50800" dir="5400000" sy="-100000" algn="bl" rotWithShape="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7E53C0-197E-4E39-3DF4-1922645929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75992" y="566709"/>
            <a:ext cx="2528178" cy="783735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084F6E-C402-E001-B8A3-477D91DB623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0" y="136524"/>
            <a:ext cx="1655762" cy="1655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4400" y="2500833"/>
            <a:ext cx="4347501" cy="565735"/>
          </a:xfrm>
        </p:spPr>
        <p:txBody>
          <a:bodyPr anchor="b">
            <a:normAutofit/>
          </a:bodyPr>
          <a:lstStyle>
            <a:lvl1pPr algn="ctr">
              <a:defRPr sz="3000" spc="150" baseline="0">
                <a:solidFill>
                  <a:schemeClr val="bg2">
                    <a:lumMod val="50000"/>
                  </a:schemeClr>
                </a:solidFill>
                <a:latin typeface="Nexa-Bold" panose="01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42992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 i="1">
                <a:solidFill>
                  <a:schemeClr val="bg2">
                    <a:lumMod val="50000"/>
                  </a:schemeClr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66F76-74B9-E616-003F-9F120677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85831-62F6-248F-2536-5365792A8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824EA-FB57-AA42-CC47-107021875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644F0A-52D2-552F-0A18-5EBE0472DC5E}"/>
              </a:ext>
            </a:extLst>
          </p:cNvPr>
          <p:cNvSpPr txBox="1"/>
          <p:nvPr userDrawn="1"/>
        </p:nvSpPr>
        <p:spPr>
          <a:xfrm>
            <a:off x="8340436" y="5946135"/>
            <a:ext cx="3851564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4111F31-A7FB-AB43-EE29-2BCF7DB70B07}"/>
              </a:ext>
            </a:extLst>
          </p:cNvPr>
          <p:cNvCxnSpPr>
            <a:cxnSpLocks noChangeShapeType="1"/>
          </p:cNvCxnSpPr>
          <p:nvPr userDrawn="1"/>
        </p:nvCxnSpPr>
        <p:spPr bwMode="auto">
          <a:xfrm>
            <a:off x="3059138" y="3066568"/>
            <a:ext cx="5438686" cy="0"/>
          </a:xfrm>
          <a:prstGeom prst="line">
            <a:avLst/>
          </a:prstGeom>
          <a:noFill/>
          <a:ln w="25400">
            <a:solidFill>
              <a:srgbClr val="660066"/>
            </a:solidFill>
            <a:prstDash val="dot"/>
            <a:round/>
            <a:headEnd/>
            <a:tailEnd/>
          </a:ln>
          <a:effectLst>
            <a:outerShdw blurRad="635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104487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Simple Logo Bl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127661D-AEBD-17AC-4B6C-4A3EDB784F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79" b="28024"/>
          <a:stretch/>
        </p:blipFill>
        <p:spPr>
          <a:xfrm>
            <a:off x="5159912" y="1081454"/>
            <a:ext cx="7032088" cy="5776546"/>
          </a:xfrm>
          <a:prstGeom prst="rect">
            <a:avLst/>
          </a:prstGeom>
        </p:spPr>
      </p:pic>
      <p:sp>
        <p:nvSpPr>
          <p:cNvPr id="10" name="Arc 9">
            <a:extLst>
              <a:ext uri="{FF2B5EF4-FFF2-40B4-BE49-F238E27FC236}">
                <a16:creationId xmlns:a16="http://schemas.microsoft.com/office/drawing/2014/main" id="{7A42C6AB-54B1-13FD-E709-ED01A315E46D}"/>
              </a:ext>
            </a:extLst>
          </p:cNvPr>
          <p:cNvSpPr/>
          <p:nvPr userDrawn="1"/>
        </p:nvSpPr>
        <p:spPr>
          <a:xfrm rot="16200000">
            <a:off x="5175955" y="1072085"/>
            <a:ext cx="7920404" cy="7920404"/>
          </a:xfrm>
          <a:prstGeom prst="arc">
            <a:avLst>
              <a:gd name="adj1" fmla="val 14553369"/>
              <a:gd name="adj2" fmla="val 3028724"/>
            </a:avLst>
          </a:prstGeom>
          <a:ln>
            <a:solidFill>
              <a:schemeClr val="accent3">
                <a:alpha val="3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07E53C0-197E-4E39-3DF4-19226459296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75992" y="566709"/>
            <a:ext cx="2528178" cy="783735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084F6E-C402-E001-B8A3-477D91DB623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0" y="136524"/>
            <a:ext cx="1655762" cy="1655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150" baseline="0">
                <a:solidFill>
                  <a:srgbClr val="00B0F0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rgbClr val="00B0F0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66F76-74B9-E616-003F-9F120677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85831-62F6-248F-2536-5365792A8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824EA-FB57-AA42-CC47-107021875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6956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Simple Logo Gre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127661D-AEBD-17AC-4B6C-4A3EDB784F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grayscl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79" b="28024"/>
          <a:stretch/>
        </p:blipFill>
        <p:spPr>
          <a:xfrm>
            <a:off x="5159912" y="1081454"/>
            <a:ext cx="7032088" cy="5776546"/>
          </a:xfrm>
          <a:prstGeom prst="rect">
            <a:avLst/>
          </a:prstGeom>
        </p:spPr>
      </p:pic>
      <p:sp>
        <p:nvSpPr>
          <p:cNvPr id="10" name="Arc 9">
            <a:extLst>
              <a:ext uri="{FF2B5EF4-FFF2-40B4-BE49-F238E27FC236}">
                <a16:creationId xmlns:a16="http://schemas.microsoft.com/office/drawing/2014/main" id="{7A42C6AB-54B1-13FD-E709-ED01A315E46D}"/>
              </a:ext>
            </a:extLst>
          </p:cNvPr>
          <p:cNvSpPr/>
          <p:nvPr userDrawn="1"/>
        </p:nvSpPr>
        <p:spPr>
          <a:xfrm rot="16200000">
            <a:off x="5175955" y="1072085"/>
            <a:ext cx="7920404" cy="7920404"/>
          </a:xfrm>
          <a:prstGeom prst="arc">
            <a:avLst>
              <a:gd name="adj1" fmla="val 14553369"/>
              <a:gd name="adj2" fmla="val 3028724"/>
            </a:avLst>
          </a:prstGeom>
          <a:ln>
            <a:solidFill>
              <a:schemeClr val="accent3">
                <a:alpha val="3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07E53C0-197E-4E39-3DF4-19226459296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75992" y="566709"/>
            <a:ext cx="2528178" cy="783735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084F6E-C402-E001-B8A3-477D91DB623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0" y="136524"/>
            <a:ext cx="1655762" cy="1655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150" baseline="0">
                <a:solidFill>
                  <a:schemeClr val="bg2">
                    <a:lumMod val="50000"/>
                  </a:schemeClr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bg2">
                    <a:lumMod val="50000"/>
                  </a:schemeClr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66F76-74B9-E616-003F-9F1206774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D346-A915-4882-A510-80C55F2B02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85831-62F6-248F-2536-5365792A8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824EA-FB57-AA42-CC47-107021875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80C-7AC5-428A-9DBB-8DF57BA315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332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Logo White/Blu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831A6E-5C61-78AF-5D8D-D13531A7B8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23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1084A2C-5D21-7A98-F6D9-A5AC70C571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79" b="28024"/>
          <a:stretch/>
        </p:blipFill>
        <p:spPr>
          <a:xfrm>
            <a:off x="5159912" y="1081454"/>
            <a:ext cx="7032088" cy="577654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F0FC399-1E99-64E5-3C59-25E3AD9900B6}"/>
              </a:ext>
            </a:extLst>
          </p:cNvPr>
          <p:cNvSpPr txBox="1"/>
          <p:nvPr userDrawn="1"/>
        </p:nvSpPr>
        <p:spPr>
          <a:xfrm>
            <a:off x="8331200" y="337402"/>
            <a:ext cx="3860800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206" y="2767280"/>
            <a:ext cx="3657793" cy="132343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spc="200" baseline="0">
                <a:solidFill>
                  <a:schemeClr val="bg1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206" y="4590215"/>
            <a:ext cx="3657793" cy="884144"/>
          </a:xfrm>
        </p:spPr>
        <p:txBody>
          <a:bodyPr>
            <a:normAutofit/>
          </a:bodyPr>
          <a:lstStyle>
            <a:lvl1pPr marL="0" indent="0" algn="l">
              <a:buNone/>
              <a:defRPr sz="2400" b="1" i="1">
                <a:solidFill>
                  <a:schemeClr val="bg1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493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imple Logo White/Blu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A1084A2C-5D21-7A98-F6D9-A5AC70C571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79" b="28024"/>
          <a:stretch/>
        </p:blipFill>
        <p:spPr>
          <a:xfrm>
            <a:off x="5159912" y="1081454"/>
            <a:ext cx="7032088" cy="577654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F0FC399-1E99-64E5-3C59-25E3AD9900B6}"/>
              </a:ext>
            </a:extLst>
          </p:cNvPr>
          <p:cNvSpPr txBox="1"/>
          <p:nvPr userDrawn="1"/>
        </p:nvSpPr>
        <p:spPr>
          <a:xfrm>
            <a:off x="8331200" y="337402"/>
            <a:ext cx="3860800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i="1" dirty="0">
                <a:solidFill>
                  <a:srgbClr val="00B0F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{Learn, Create, Innovate};</a:t>
            </a:r>
            <a:endParaRPr lang="en-US" sz="2000" b="1" i="1" dirty="0">
              <a:solidFill>
                <a:srgbClr val="00B0F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CCB3D-C221-6ABC-3252-89E6D68BC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206" y="2767280"/>
            <a:ext cx="3657793" cy="132343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4000" b="1" spc="200" baseline="0">
                <a:solidFill>
                  <a:srgbClr val="00B0F0"/>
                </a:solidFill>
                <a:latin typeface="Nexa Bold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009A-C110-F658-0A21-7D89E80E2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206" y="4590215"/>
            <a:ext cx="3657793" cy="884144"/>
          </a:xfrm>
        </p:spPr>
        <p:txBody>
          <a:bodyPr>
            <a:normAutofit/>
          </a:bodyPr>
          <a:lstStyle>
            <a:lvl1pPr marL="0" indent="0" algn="l">
              <a:buNone/>
              <a:defRPr sz="2400" b="1" i="1">
                <a:solidFill>
                  <a:srgbClr val="00B0F0"/>
                </a:solidFill>
                <a:latin typeface="Nexa Bold" panose="020000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F30BF6-4AB5-5793-16E3-01544A52D6F8}"/>
              </a:ext>
            </a:extLst>
          </p:cNvPr>
          <p:cNvSpPr/>
          <p:nvPr userDrawn="1"/>
        </p:nvSpPr>
        <p:spPr>
          <a:xfrm rot="16200000">
            <a:off x="5175955" y="1072085"/>
            <a:ext cx="7920404" cy="7920404"/>
          </a:xfrm>
          <a:prstGeom prst="arc">
            <a:avLst>
              <a:gd name="adj1" fmla="val 14553369"/>
              <a:gd name="adj2" fmla="val 3028724"/>
            </a:avLst>
          </a:prstGeom>
          <a:ln>
            <a:solidFill>
              <a:srgbClr val="00B0F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358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79A1B-8910-5BC1-CF92-B38FE72CB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646328-37A7-2676-1096-E57A9505D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F5011-76B3-0174-3A68-9C86EC07D8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7316D-C409-4712-90E5-1C58F0743890}" type="datetimeFigureOut">
              <a:rPr lang="en-GB" smtClean="0"/>
              <a:t>31/01/2025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66A41-F04C-56FA-AB94-EC92BB1FF8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F6920-6913-6447-389F-BACD3E6EE7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D00A0-B5A4-4974-B922-5D8D8E00DF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80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66" r:id="rId3"/>
    <p:sldLayoutId id="2147483670" r:id="rId4"/>
    <p:sldLayoutId id="2147483676" r:id="rId5"/>
    <p:sldLayoutId id="2147483667" r:id="rId6"/>
    <p:sldLayoutId id="2147483671" r:id="rId7"/>
    <p:sldLayoutId id="2147483660" r:id="rId8"/>
    <p:sldLayoutId id="2147483665" r:id="rId9"/>
    <p:sldLayoutId id="2147483672" r:id="rId10"/>
    <p:sldLayoutId id="2147483673" r:id="rId11"/>
    <p:sldLayoutId id="2147483664" r:id="rId12"/>
    <p:sldLayoutId id="2147483661" r:id="rId13"/>
    <p:sldLayoutId id="2147483662" r:id="rId14"/>
    <p:sldLayoutId id="2147483674" r:id="rId15"/>
    <p:sldLayoutId id="2147483675" r:id="rId16"/>
    <p:sldLayoutId id="2147483663" r:id="rId17"/>
    <p:sldLayoutId id="2147483691" r:id="rId18"/>
    <p:sldLayoutId id="2147483677" r:id="rId19"/>
    <p:sldLayoutId id="2147483679" r:id="rId20"/>
    <p:sldLayoutId id="2147483678" r:id="rId21"/>
    <p:sldLayoutId id="2147483680" r:id="rId22"/>
    <p:sldLayoutId id="2147483681" r:id="rId23"/>
    <p:sldLayoutId id="2147483692" r:id="rId24"/>
    <p:sldLayoutId id="2147483682" r:id="rId25"/>
    <p:sldLayoutId id="2147483683" r:id="rId26"/>
    <p:sldLayoutId id="2147483693" r:id="rId27"/>
    <p:sldLayoutId id="2147483685" r:id="rId28"/>
    <p:sldLayoutId id="2147483684" r:id="rId29"/>
    <p:sldLayoutId id="2147483687" r:id="rId30"/>
    <p:sldLayoutId id="2147483686" r:id="rId31"/>
    <p:sldLayoutId id="2147483688" r:id="rId32"/>
    <p:sldLayoutId id="2147483695" r:id="rId33"/>
    <p:sldLayoutId id="2147483689" r:id="rId34"/>
    <p:sldLayoutId id="2147483690" r:id="rId35"/>
    <p:sldLayoutId id="2147483696" r:id="rId36"/>
    <p:sldLayoutId id="2147483698" r:id="rId37"/>
    <p:sldLayoutId id="2147483697" r:id="rId38"/>
    <p:sldLayoutId id="2147483699" r:id="rId3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manchesterrobotics-my.sharepoint.com/:f:/g/personal/mario_mtz_manchester-robotics_com/Ek7a-yCprKNAvD2lWlNBVDsBW21FV5kKFtZhKlbxL9h7aQ?e=g8yefL" TargetMode="Externa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ros/rosdistro/master/ros.key%20-o%20/usr/share/keyrings/ros-archive-keyring.gpg" TargetMode="External"/><Relationship Id="rId2" Type="http://schemas.openxmlformats.org/officeDocument/2006/relationships/hyperlink" Target="https://docs.ros.org/en/humble/Installation/Ubuntu-Install-Debs.html" TargetMode="Externa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leases.ubuntu.com/jammy/" TargetMode="External"/><Relationship Id="rId2" Type="http://schemas.openxmlformats.org/officeDocument/2006/relationships/hyperlink" Target="https://ubuntu.com/tutorials/install-ubuntu-desktop#1-overview" TargetMode="Externa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inuxconfig.org/how-to-install-ubuntu-alongside-windows-11-dual-boot" TargetMode="External"/><Relationship Id="rId2" Type="http://schemas.openxmlformats.org/officeDocument/2006/relationships/hyperlink" Target="https://ubuntu.com/tutorials/install-ubuntu-desktop#1-overview" TargetMode="Externa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EF56-0A11-2373-60DC-5C67FB0FDF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Set 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2A1DB3-ED84-E8C4-92D8-6A495EC325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Ubuntu and ROS 2 Installation</a:t>
            </a:r>
          </a:p>
        </p:txBody>
      </p:sp>
    </p:spTree>
    <p:extLst>
      <p:ext uri="{BB962C8B-B14F-4D97-AF65-F5344CB8AC3E}">
        <p14:creationId xmlns:p14="http://schemas.microsoft.com/office/powerpoint/2010/main" val="193616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FB7CF-0874-E96F-813F-B3692C3844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0536" y="1438274"/>
            <a:ext cx="6821614" cy="4541185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60000"/>
              </a:lnSpc>
              <a:spcAft>
                <a:spcPts val="600"/>
              </a:spcAft>
              <a:buNone/>
            </a:pPr>
            <a:r>
              <a:rPr lang="en-GB" sz="1800" dirty="0">
                <a:latin typeface="Nexa-Bold" panose="01000000000000000000" pitchFamily="2" charset="0"/>
                <a:cs typeface="Calibri Light"/>
              </a:rPr>
              <a:t>Virtual Machine Installation</a:t>
            </a:r>
            <a:endParaRPr lang="en-US" sz="1800" dirty="0">
              <a:latin typeface="Nexa-Bold" panose="010000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700" dirty="0"/>
              <a:t>VMWare Player is a software that allows the user to run previously generated Virtual Machines and configure its settings.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700" b="1" dirty="0"/>
              <a:t>MCR2 has prepared a ready to go Virtual Machine, you do not require to install ROS2.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700" dirty="0"/>
              <a:t>Download the files:</a:t>
            </a:r>
          </a:p>
          <a:p>
            <a:pPr marL="342900" lvl="1" indent="-342900" algn="ctr">
              <a:lnSpc>
                <a:spcPct val="150000"/>
              </a:lnSpc>
              <a:buNone/>
              <a:tabLst>
                <a:tab pos="987425" algn="l"/>
              </a:tabLst>
            </a:pPr>
            <a:r>
              <a:rPr lang="en-GB" sz="1700" dirty="0">
                <a:hlinkClick r:id="rId2"/>
              </a:rPr>
              <a:t>VMware software executable</a:t>
            </a:r>
            <a:br>
              <a:rPr lang="en-GB" sz="1700" dirty="0"/>
            </a:br>
            <a:r>
              <a:rPr lang="en-GB" sz="1700" dirty="0"/>
              <a:t>Password: MCR2_2025!</a:t>
            </a:r>
          </a:p>
          <a:p>
            <a:pPr marL="342900" lvl="1" indent="-342900" algn="ctr">
              <a:lnSpc>
                <a:spcPct val="150000"/>
              </a:lnSpc>
              <a:buNone/>
              <a:tabLst>
                <a:tab pos="987425" algn="l"/>
              </a:tabLst>
            </a:pPr>
            <a:r>
              <a:rPr lang="en-US" sz="1800" dirty="0"/>
              <a:t>(</a:t>
            </a:r>
            <a:r>
              <a:rPr lang="en-US" sz="1800" b="1" u="sng" dirty="0"/>
              <a:t>NOTE:  This is a long file ( ~ 35GB).)</a:t>
            </a:r>
            <a:endParaRPr lang="en-GB" sz="1700" dirty="0"/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700" dirty="0"/>
              <a:t>Install the VMware software (VMware-player-17.6.2-24409262).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700" dirty="0"/>
              <a:t>Open software to finish the installation.</a:t>
            </a:r>
          </a:p>
          <a:p>
            <a:pPr marL="342900" lvl="1" indent="-342900" algn="ctr">
              <a:lnSpc>
                <a:spcPct val="150000"/>
              </a:lnSpc>
              <a:buNone/>
            </a:pPr>
            <a:r>
              <a:rPr lang="en-GB" sz="1700" b="1" dirty="0"/>
              <a:t>NOTE: Select  personal “non-commercial” use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675E54-0520-8B94-53B7-A871517C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cs typeface="Calibri Light"/>
              </a:rPr>
              <a:t>Installing VMware Player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B60D7B2-FFEA-93E3-0767-A013F80F56C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29335" y="1863725"/>
            <a:ext cx="484212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766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FB7CF-0874-E96F-813F-B3692C3844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638300"/>
            <a:ext cx="6680200" cy="5219699"/>
          </a:xfrm>
        </p:spPr>
        <p:txBody>
          <a:bodyPr>
            <a:normAutofit/>
          </a:bodyPr>
          <a:lstStyle/>
          <a:p>
            <a:pPr indent="-228600">
              <a:lnSpc>
                <a:spcPct val="17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Unzip the MCR Virtual Machine “VMs”</a:t>
            </a:r>
          </a:p>
          <a:p>
            <a:pPr indent="-228600">
              <a:lnSpc>
                <a:spcPct val="17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Click on “Open a Virtual Machine” and open the file you just unzipped (VMs) and select the file “UbuntuROS2”  (you only must do this once). </a:t>
            </a:r>
          </a:p>
          <a:p>
            <a:pPr indent="-228600">
              <a:lnSpc>
                <a:spcPct val="17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The virtual machine will start to be set up.</a:t>
            </a:r>
          </a:p>
          <a:p>
            <a:pPr marL="265113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sz="1600" b="1" dirty="0"/>
              <a:t>NOTE: Choose the option “I copied it”</a:t>
            </a:r>
          </a:p>
          <a:p>
            <a:pPr indent="-228600">
              <a:lnSpc>
                <a:spcPct val="17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The virtual machine should start up with Ubuntu and ROS2 installed!</a:t>
            </a:r>
          </a:p>
          <a:p>
            <a:endParaRPr lang="en-GB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675E54-0520-8B94-53B7-A871517C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MCR2 Virtual Machine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45D7DAF-8F87-5726-6089-66F7A784E3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26052" y="1638300"/>
            <a:ext cx="3945614" cy="30656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D747F3-8DFA-9846-E96A-B74C2269B4FD}"/>
              </a:ext>
            </a:extLst>
          </p:cNvPr>
          <p:cNvSpPr txBox="1"/>
          <p:nvPr/>
        </p:nvSpPr>
        <p:spPr>
          <a:xfrm>
            <a:off x="1679381" y="5534122"/>
            <a:ext cx="2897626" cy="646331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MX" b="1" dirty="0">
                <a:latin typeface="Nexa-Bold" panose="01000000000000000000" pitchFamily="2" charset="0"/>
              </a:rPr>
              <a:t>USER: MCR2</a:t>
            </a:r>
          </a:p>
          <a:p>
            <a:r>
              <a:rPr lang="es-MX" b="1" dirty="0">
                <a:latin typeface="Nexa-Bold" panose="01000000000000000000" pitchFamily="2" charset="0"/>
              </a:rPr>
              <a:t>PASSWORD: </a:t>
            </a:r>
            <a:r>
              <a:rPr lang="es-MX" b="1" dirty="0" err="1">
                <a:latin typeface="Nexa-Bold" panose="01000000000000000000" pitchFamily="2" charset="0"/>
              </a:rPr>
              <a:t>student</a:t>
            </a:r>
            <a:endParaRPr lang="en-GB" b="1" dirty="0">
              <a:latin typeface="Nexa-Bold" panose="01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5EF52A-557B-2E62-C45F-4B6CB92B3624}"/>
              </a:ext>
            </a:extLst>
          </p:cNvPr>
          <p:cNvSpPr txBox="1"/>
          <p:nvPr/>
        </p:nvSpPr>
        <p:spPr>
          <a:xfrm>
            <a:off x="8633010" y="2887850"/>
            <a:ext cx="2052919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GB" b="1" dirty="0">
              <a:latin typeface="Nexa-Bold" panose="01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72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5070A-4010-F5E5-2C51-0E78B50293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ROS2: Humble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BAC1DC-3222-5F90-A0C5-8ADFB4822E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Installation</a:t>
            </a:r>
          </a:p>
        </p:txBody>
      </p:sp>
    </p:spTree>
    <p:extLst>
      <p:ext uri="{BB962C8B-B14F-4D97-AF65-F5344CB8AC3E}">
        <p14:creationId xmlns:p14="http://schemas.microsoft.com/office/powerpoint/2010/main" val="3170474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FB7CF-0874-E96F-813F-B3692C3844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308847"/>
            <a:ext cx="5647765" cy="5032375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spcAft>
                <a:spcPts val="600"/>
              </a:spcAft>
              <a:buNone/>
            </a:pPr>
            <a:r>
              <a:rPr lang="en-US" sz="2000" dirty="0">
                <a:latin typeface="Nexa-Bold" panose="01000000000000000000" pitchFamily="2" charset="0"/>
                <a:cs typeface="Calibri Light"/>
              </a:rPr>
              <a:t>ROS Installation</a:t>
            </a:r>
            <a:endParaRPr lang="en-US" sz="2000" dirty="0">
              <a:latin typeface="Nexa-Bold" panose="01000000000000000000" pitchFamily="2" charset="0"/>
            </a:endParaRPr>
          </a:p>
          <a:p>
            <a:pPr>
              <a:lnSpc>
                <a:spcPct val="160000"/>
              </a:lnSpc>
            </a:pPr>
            <a:r>
              <a:rPr lang="en-GB" sz="1600" dirty="0"/>
              <a:t>Follow the </a:t>
            </a:r>
            <a:r>
              <a:rPr lang="en-GB" sz="1600" dirty="0">
                <a:hlinkClick r:id="rId2"/>
              </a:rPr>
              <a:t>tutorial</a:t>
            </a:r>
            <a:r>
              <a:rPr lang="en-GB" sz="1600" dirty="0"/>
              <a:t> on the official ROS website. </a:t>
            </a:r>
          </a:p>
          <a:p>
            <a:pPr>
              <a:lnSpc>
                <a:spcPct val="160000"/>
              </a:lnSpc>
            </a:pPr>
            <a:r>
              <a:rPr lang="en-GB" sz="1600" dirty="0"/>
              <a:t>The ROS installation is done using the terminal. </a:t>
            </a:r>
          </a:p>
          <a:p>
            <a:pPr>
              <a:lnSpc>
                <a:spcPct val="160000"/>
              </a:lnSpc>
            </a:pPr>
            <a:r>
              <a:rPr lang="en-GB" sz="1600" dirty="0"/>
              <a:t>Install “Desktop Install (Recommended): ROS, </a:t>
            </a:r>
            <a:r>
              <a:rPr lang="en-GB" sz="1600" dirty="0" err="1"/>
              <a:t>RViz</a:t>
            </a:r>
            <a:r>
              <a:rPr lang="en-GB" sz="1600" dirty="0"/>
              <a:t>, demos, tutorials.” </a:t>
            </a:r>
          </a:p>
          <a:p>
            <a:pPr>
              <a:lnSpc>
                <a:spcPct val="160000"/>
              </a:lnSpc>
            </a:pPr>
            <a:r>
              <a:rPr lang="en-GB" sz="1600" b="1" dirty="0"/>
              <a:t>Do not uninstall ROS2 unless the installation fails.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675E54-0520-8B94-53B7-A871517C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400" dirty="0">
                <a:cs typeface="Calibri Light"/>
              </a:rPr>
              <a:t>Quick installation guide for ROS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E55940-D14B-3F5F-51EC-31497ED67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47765" y="1308847"/>
            <a:ext cx="6544235" cy="5549152"/>
          </a:xfrm>
          <a:solidFill>
            <a:schemeClr val="bg1">
              <a:lumMod val="85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Steps to install ROS2: Just for Guide, follow them from the website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GB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locale  # check for UTF-8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apt update &amp;&amp;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apt install locales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locale-gen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en_US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en_US.UTF-8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update-locale LC_ALL=en_US.UTF-8 LANG=en_US.UTF-8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export LANG=en_US.UTF-8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locale  # verify settings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GB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apt install software-properties-common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add-apt-repository universe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GB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apt update &amp;&amp;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apt install curl -y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curl -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sSL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rgbClr val="0563C1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https://raw.githubusercontent.com/ros/rosdistro/master/ros.key -o /</a:t>
            </a:r>
            <a:r>
              <a:rPr lang="en-GB" sz="1200" dirty="0" err="1">
                <a:solidFill>
                  <a:srgbClr val="0563C1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usr</a:t>
            </a:r>
            <a:r>
              <a:rPr lang="en-GB" sz="1200" dirty="0">
                <a:solidFill>
                  <a:srgbClr val="0563C1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/share/keyrings/</a:t>
            </a:r>
            <a:r>
              <a:rPr lang="en-GB" sz="1200" dirty="0" err="1">
                <a:solidFill>
                  <a:srgbClr val="0563C1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ros</a:t>
            </a:r>
            <a:r>
              <a:rPr lang="en-GB" sz="1200" dirty="0">
                <a:solidFill>
                  <a:srgbClr val="0563C1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-archive-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keyring.gpg</a:t>
            </a:r>
            <a:endParaRPr lang="en-GB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GB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echo "deb [arch=$(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dpkg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--print-architecture) signed-by=/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usr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/share/keyrings/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ros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-archive-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keyring.gpg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] http://packages.ros.org/ros2/ubuntu $(. /etc/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os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-release &amp;&amp; echo $UBUNTU_CODENAME) main" |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tee /etc/apt/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sources.list.d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/ros2.list &gt; /dev/null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GB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apt update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apt upgrade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GB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apt install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ros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-humble-desktop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 apt install 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ros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-dev-tools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GB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$ source /opt/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ros</a:t>
            </a:r>
            <a:r>
              <a:rPr lang="en-GB" sz="1200" dirty="0">
                <a:solidFill>
                  <a:schemeClr val="tx1"/>
                </a:solidFill>
                <a:latin typeface="Consolas" panose="020B0609020204030204" pitchFamily="49" charset="0"/>
              </a:rPr>
              <a:t>/humble/</a:t>
            </a:r>
            <a:r>
              <a:rPr lang="en-GB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setup.bash</a:t>
            </a:r>
            <a:endParaRPr lang="en-GB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223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FB7CF-0874-E96F-813F-B3692C3844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spcAft>
                <a:spcPts val="600"/>
              </a:spcAft>
              <a:buNone/>
            </a:pPr>
            <a:r>
              <a:rPr lang="en-US" sz="2000" dirty="0">
                <a:latin typeface="Nexa-Bold" panose="01000000000000000000" pitchFamily="2" charset="0"/>
                <a:cs typeface="Calibri Light"/>
              </a:rPr>
              <a:t>How do I know it is working correctly?</a:t>
            </a:r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sz="1600" dirty="0"/>
              <a:t>If you finished the installation and everything went smoothly.</a:t>
            </a:r>
          </a:p>
          <a:p>
            <a:pPr>
              <a:lnSpc>
                <a:spcPct val="160000"/>
              </a:lnSpc>
            </a:pPr>
            <a:r>
              <a:rPr lang="en-GB" sz="1600" dirty="0"/>
              <a:t>Test the installation, by following the instructions in section “Try some examples: Talker-listener”.</a:t>
            </a:r>
          </a:p>
          <a:p>
            <a:pPr>
              <a:lnSpc>
                <a:spcPct val="160000"/>
              </a:lnSpc>
            </a:pPr>
            <a:r>
              <a:rPr lang="en-GB" sz="1600" dirty="0"/>
              <a:t> You should see the talker saying that it’s Publishing messages and the listener saying I heard those messages. </a:t>
            </a:r>
          </a:p>
          <a:p>
            <a:endParaRPr lang="en-GB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675E54-0520-8B94-53B7-A871517C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ROS is installed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5F326A42-E78E-0B67-1BA2-9D44D9FB72E7}"/>
              </a:ext>
            </a:extLst>
          </p:cNvPr>
          <p:cNvSpPr txBox="1">
            <a:spLocks/>
          </p:cNvSpPr>
          <p:nvPr/>
        </p:nvSpPr>
        <p:spPr>
          <a:xfrm>
            <a:off x="6172202" y="1825625"/>
            <a:ext cx="6013814" cy="453904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50000"/>
                  </a:schemeClr>
                </a:solidFill>
                <a:latin typeface="Nexa-Light" panose="010000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In one terminal (Terminal 1) type: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$ source /opt/</a:t>
            </a:r>
            <a:r>
              <a:rPr lang="en-GB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ros</a:t>
            </a: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/humble/</a:t>
            </a:r>
            <a:r>
              <a:rPr lang="en-GB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setup.bash</a:t>
            </a: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$ ros2 run </a:t>
            </a:r>
            <a:r>
              <a:rPr lang="en-GB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demo_nodes_cpp</a:t>
            </a: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 talker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In another terminal (Terminal 2) type: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$ source /opt/</a:t>
            </a:r>
            <a:r>
              <a:rPr lang="en-GB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ros</a:t>
            </a: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/humble/</a:t>
            </a:r>
            <a:r>
              <a:rPr lang="en-GB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setup.bash</a:t>
            </a: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$ ros2 run </a:t>
            </a:r>
            <a:r>
              <a:rPr lang="en-GB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demo_nodes_py</a:t>
            </a: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 listener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GB" sz="1400" dirty="0">
                <a:solidFill>
                  <a:schemeClr val="tx1"/>
                </a:solidFill>
                <a:latin typeface="Consolas" panose="020B0609020204030204" pitchFamily="49" charset="0"/>
              </a:rPr>
              <a:t>You should see the talker saying that it’s Publishing messages and the listener saying I heard those messages. This verifies both the C++ and Python APIs are working properly. Hooray!</a:t>
            </a:r>
          </a:p>
        </p:txBody>
      </p:sp>
    </p:spTree>
    <p:extLst>
      <p:ext uri="{BB962C8B-B14F-4D97-AF65-F5344CB8AC3E}">
        <p14:creationId xmlns:p14="http://schemas.microsoft.com/office/powerpoint/2010/main" val="1012194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FB7CF-0874-E96F-813F-B3692C3844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1600" dirty="0">
                <a:latin typeface="Nexa-Regular" panose="01000000000000000000" pitchFamily="2" charset="0"/>
              </a:rPr>
              <a:t>For this course ROS 2 Humble will be used.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latin typeface="Nexa-Regular" panose="01000000000000000000" pitchFamily="2" charset="0"/>
              </a:rPr>
              <a:t>ROS2 Requires the installation of Ubuntu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latin typeface="Nexa-Regular" panose="01000000000000000000" pitchFamily="2" charset="0"/>
              </a:rPr>
              <a:t>MCR2 offers different alternatives</a:t>
            </a:r>
          </a:p>
          <a:p>
            <a:pPr lvl="1">
              <a:lnSpc>
                <a:spcPct val="150000"/>
              </a:lnSpc>
            </a:pPr>
            <a:r>
              <a:rPr lang="en-GB" sz="1600" dirty="0">
                <a:latin typeface="Nexa-Regular" panose="01000000000000000000" pitchFamily="2" charset="0"/>
              </a:rPr>
              <a:t>Install Ubuntu as Native OS</a:t>
            </a:r>
          </a:p>
          <a:p>
            <a:pPr lvl="1">
              <a:lnSpc>
                <a:spcPct val="150000"/>
              </a:lnSpc>
            </a:pPr>
            <a:r>
              <a:rPr lang="en-GB" sz="1600" dirty="0">
                <a:latin typeface="Nexa-Regular" panose="01000000000000000000" pitchFamily="2" charset="0"/>
              </a:rPr>
              <a:t>Install Ubuntu as Dual Boot</a:t>
            </a:r>
          </a:p>
          <a:p>
            <a:pPr lvl="1">
              <a:lnSpc>
                <a:spcPct val="150000"/>
              </a:lnSpc>
            </a:pPr>
            <a:r>
              <a:rPr lang="en-GB" sz="1600" dirty="0">
                <a:latin typeface="Nexa-Regular" panose="01000000000000000000" pitchFamily="2" charset="0"/>
              </a:rPr>
              <a:t>Install MCR2 Virtual Machine (VM) with preinstalled ROS2.</a:t>
            </a:r>
          </a:p>
          <a:p>
            <a:pPr lvl="1">
              <a:lnSpc>
                <a:spcPct val="150000"/>
              </a:lnSpc>
            </a:pPr>
            <a:r>
              <a:rPr lang="en-GB" sz="1600" dirty="0">
                <a:latin typeface="Nexa-Regular" panose="01000000000000000000" pitchFamily="2" charset="0"/>
              </a:rPr>
              <a:t>Install WSL</a:t>
            </a:r>
          </a:p>
          <a:p>
            <a:pPr>
              <a:lnSpc>
                <a:spcPct val="150000"/>
              </a:lnSpc>
            </a:pPr>
            <a:endParaRPr lang="en-GB" sz="1600" dirty="0">
              <a:latin typeface="Nexa Light" panose="02000000000000000000" pitchFamily="50" charset="0"/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endParaRPr lang="en-US" sz="1600" dirty="0">
              <a:latin typeface="Nexa Light" panose="02000000000000000000" pitchFamily="50" charset="0"/>
              <a:cs typeface="Calibri" panose="020F0502020204030204"/>
            </a:endParaRPr>
          </a:p>
          <a:p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9E4DA8-67FF-3044-9CC9-CE45AC8F4C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42085" y="2663106"/>
            <a:ext cx="5041829" cy="267637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B675E54-0520-8B94-53B7-A871517C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195392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FB7CF-0874-E96F-813F-B3692C3844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000" dirty="0">
                <a:latin typeface="Nexa-Bold" panose="01000000000000000000" pitchFamily="2" charset="0"/>
                <a:cs typeface="Calibri Light"/>
              </a:rPr>
              <a:t>What do we need to start working?</a:t>
            </a:r>
          </a:p>
          <a:p>
            <a:pPr marL="0" indent="0">
              <a:buNone/>
            </a:pPr>
            <a:endParaRPr lang="en-GB" sz="2000" dirty="0">
              <a:latin typeface="Nexa-Bold" panose="01000000000000000000" pitchFamily="2" charset="0"/>
              <a:cs typeface="Calibri Light"/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cs typeface="Calibri Light"/>
              </a:rPr>
              <a:t>Minimum Requirements*:</a:t>
            </a:r>
          </a:p>
          <a:p>
            <a:pPr lvl="1">
              <a:lnSpc>
                <a:spcPct val="150000"/>
              </a:lnSpc>
            </a:pPr>
            <a:r>
              <a:rPr lang="en-GB" sz="1600" dirty="0">
                <a:cs typeface="Calibri Light"/>
              </a:rPr>
              <a:t>Processor: i5 or higher</a:t>
            </a:r>
          </a:p>
          <a:p>
            <a:pPr lvl="1">
              <a:lnSpc>
                <a:spcPct val="150000"/>
              </a:lnSpc>
            </a:pPr>
            <a:r>
              <a:rPr lang="en-GB" sz="1600" dirty="0">
                <a:cs typeface="Calibri Light"/>
              </a:rPr>
              <a:t>RAM: 8 GB or higher</a:t>
            </a:r>
          </a:p>
          <a:p>
            <a:pPr lvl="1">
              <a:lnSpc>
                <a:spcPct val="150000"/>
              </a:lnSpc>
            </a:pPr>
            <a:r>
              <a:rPr lang="en-GB" sz="1600" dirty="0">
                <a:cs typeface="Calibri Light"/>
              </a:rPr>
              <a:t>Storage: 20 Gb</a:t>
            </a:r>
          </a:p>
          <a:p>
            <a:pPr lvl="1">
              <a:lnSpc>
                <a:spcPct val="150000"/>
              </a:lnSpc>
            </a:pPr>
            <a:r>
              <a:rPr lang="en-GB" sz="1600" dirty="0">
                <a:cs typeface="Calibri Light"/>
              </a:rPr>
              <a:t>Graphics: Dedicated GPU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n-GB" sz="1600" dirty="0">
              <a:cs typeface="Calibri Light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lang="en-GB" sz="1600" dirty="0">
              <a:cs typeface="Calibri Light"/>
            </a:endParaRPr>
          </a:p>
          <a:p>
            <a:pPr marL="0" lvl="1" indent="0">
              <a:lnSpc>
                <a:spcPct val="150000"/>
              </a:lnSpc>
              <a:buNone/>
            </a:pPr>
            <a:r>
              <a:rPr lang="en-GB" sz="1400" dirty="0">
                <a:cs typeface="Calibri Light"/>
              </a:rPr>
              <a:t>*This requirements are the minimum for the activities designed. </a:t>
            </a:r>
          </a:p>
          <a:p>
            <a:pPr marL="285750" indent="-285750">
              <a:buFontTx/>
              <a:buChar char="-"/>
            </a:pPr>
            <a:endParaRPr lang="en-GB" sz="1600" dirty="0">
              <a:cs typeface="Calibri Light"/>
            </a:endParaRPr>
          </a:p>
          <a:p>
            <a:pPr>
              <a:lnSpc>
                <a:spcPct val="150000"/>
              </a:lnSpc>
            </a:pPr>
            <a:endParaRPr lang="en-GB" sz="1600" dirty="0">
              <a:latin typeface="Nexa Light" panose="02000000000000000000" pitchFamily="50" charset="0"/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endParaRPr lang="en-US" sz="1600" dirty="0">
              <a:latin typeface="Nexa Light" panose="02000000000000000000" pitchFamily="50" charset="0"/>
              <a:cs typeface="Calibri" panose="020F0502020204030204"/>
            </a:endParaRPr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675E54-0520-8B94-53B7-A871517C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cs typeface="Calibri Light"/>
              </a:rPr>
              <a:t>Getting Started with ROS 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63D3C54-662E-D44F-3306-FB721ED12B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406320"/>
            <a:ext cx="5181600" cy="318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058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6FE25-2C7D-7E4C-0D01-661BE70EE1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Ubuntu 22.04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E11AE-F6DB-792E-3DBC-9970995A9C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Installation</a:t>
            </a:r>
          </a:p>
        </p:txBody>
      </p:sp>
    </p:spTree>
    <p:extLst>
      <p:ext uri="{BB962C8B-B14F-4D97-AF65-F5344CB8AC3E}">
        <p14:creationId xmlns:p14="http://schemas.microsoft.com/office/powerpoint/2010/main" val="1524876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172C23-67D5-35F8-7D18-77F96A2BD5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60000"/>
              </a:lnSpc>
            </a:pPr>
            <a:r>
              <a:rPr lang="en-GB" sz="1600" dirty="0">
                <a:latin typeface="Nexa Light" panose="02000000000000000000" pitchFamily="50" charset="0"/>
              </a:rPr>
              <a:t>A new version of ROS is released with each Linux distribution. </a:t>
            </a:r>
            <a:r>
              <a:rPr lang="en-GB" sz="1600" b="1" dirty="0">
                <a:latin typeface="Nexa Light" panose="02000000000000000000" pitchFamily="50" charset="0"/>
              </a:rPr>
              <a:t>We will use ROS2 Humble in this course</a:t>
            </a:r>
            <a:r>
              <a:rPr lang="en-GB" sz="1600" dirty="0">
                <a:latin typeface="Nexa Light" panose="02000000000000000000" pitchFamily="50" charset="0"/>
              </a:rPr>
              <a:t> (released with </a:t>
            </a:r>
            <a:r>
              <a:rPr lang="en-GB" sz="1600" b="1" dirty="0">
                <a:latin typeface="Nexa Light" panose="02000000000000000000" pitchFamily="50" charset="0"/>
              </a:rPr>
              <a:t>Ubuntu 22.04</a:t>
            </a:r>
            <a:r>
              <a:rPr lang="en-GB" sz="1600" dirty="0">
                <a:latin typeface="Nexa Light" panose="02000000000000000000" pitchFamily="50" charset="0"/>
              </a:rPr>
              <a:t>).</a:t>
            </a:r>
            <a:endParaRPr lang="en-GB" sz="1600" dirty="0">
              <a:latin typeface="Nexa Light" panose="02000000000000000000" pitchFamily="50" charset="0"/>
              <a:cs typeface="Consolas" panose="020B0609020204030204" pitchFamily="49" charset="0"/>
            </a:endParaRPr>
          </a:p>
          <a:p>
            <a:pPr algn="just">
              <a:lnSpc>
                <a:spcPct val="160000"/>
              </a:lnSpc>
            </a:pPr>
            <a:r>
              <a:rPr lang="en-GB" sz="1600" dirty="0">
                <a:latin typeface="Nexa Light" panose="02000000000000000000" pitchFamily="50" charset="0"/>
              </a:rPr>
              <a:t>ROS2 is a revision of the ROS (Robot Operating System), which aims to increase the framework's robustness for industrial applications and distributed systems. </a:t>
            </a:r>
          </a:p>
          <a:p>
            <a:pPr algn="just">
              <a:lnSpc>
                <a:spcPct val="160000"/>
              </a:lnSpc>
            </a:pPr>
            <a:r>
              <a:rPr lang="en-GB" sz="1600" dirty="0">
                <a:latin typeface="Nexa Light" panose="02000000000000000000" pitchFamily="50" charset="0"/>
              </a:rPr>
              <a:t>Furthermore, ROS2 allows real-time applications. </a:t>
            </a:r>
          </a:p>
          <a:p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D80D51E-0491-247F-B106-CC5FEE1147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27839" y="1825625"/>
            <a:ext cx="3470322" cy="435133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2E395D7-90B0-7EE6-A251-85C89B840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Getting Started with ROS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0930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FB7CF-0874-E96F-813F-B3692C3844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Nexa-Bold" panose="01000000000000000000" pitchFamily="2" charset="0"/>
                <a:cs typeface="Calibri Light"/>
              </a:rPr>
              <a:t>Installing Ubuntu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cs typeface="Calibri Light"/>
              </a:rPr>
              <a:t>The recommended way of installing Ubuntu for robotics is as the main operating system or by dual booting it alongside the default Windows or Mac OS.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cs typeface="Calibri Light"/>
              </a:rPr>
              <a:t>It can also run on a virtual machine, but this will limit features, and the performance speed could be affected.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cs typeface="Calibri Light"/>
              </a:rPr>
              <a:t>If you are installing Ubuntu natively or dual-boot please go to the section Installing ROS2</a:t>
            </a:r>
          </a:p>
          <a:p>
            <a:pPr marL="285750" indent="-285750">
              <a:buFontTx/>
              <a:buChar char="-"/>
            </a:pPr>
            <a:endParaRPr lang="en-GB" sz="1600" dirty="0">
              <a:cs typeface="Calibri Light"/>
            </a:endParaRPr>
          </a:p>
          <a:p>
            <a:pPr>
              <a:lnSpc>
                <a:spcPct val="150000"/>
              </a:lnSpc>
            </a:pPr>
            <a:endParaRPr lang="en-GB" sz="1600" dirty="0">
              <a:latin typeface="Nexa Light" panose="02000000000000000000" pitchFamily="50" charset="0"/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endParaRPr lang="en-US" sz="1600" dirty="0">
              <a:latin typeface="Nexa Light" panose="02000000000000000000" pitchFamily="50" charset="0"/>
              <a:cs typeface="Calibri" panose="020F0502020204030204"/>
            </a:endParaRPr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675E54-0520-8B94-53B7-A871517C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cs typeface="Calibri Light"/>
              </a:rPr>
              <a:t>Installing Ubuntu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63D3C54-662E-D44F-3306-FB721ED12B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80469" y="2406320"/>
            <a:ext cx="4165062" cy="318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080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FB7CF-0874-E96F-813F-B3692C3844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2250" y="1638300"/>
            <a:ext cx="6083300" cy="5098961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en-GB" sz="3200" dirty="0">
                <a:latin typeface="Nexa-Bold" panose="01000000000000000000" pitchFamily="2" charset="0"/>
                <a:cs typeface="Calibri Light"/>
              </a:rPr>
              <a:t>Quick Installation Guide Ubuntu as Main OS 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en-GB" sz="2300" dirty="0"/>
              <a:t>Follow the </a:t>
            </a:r>
            <a:r>
              <a:rPr lang="en-GB" sz="2300" dirty="0">
                <a:hlinkClick r:id="rId2"/>
              </a:rPr>
              <a:t>tutorial</a:t>
            </a:r>
            <a:r>
              <a:rPr lang="en-GB" sz="2300" dirty="0"/>
              <a:t> on the official ubuntu website. Download the ubuntu 22.04 image </a:t>
            </a:r>
            <a:r>
              <a:rPr lang="en-GB" sz="2300" dirty="0">
                <a:hlinkClick r:id="rId3"/>
              </a:rPr>
              <a:t>here</a:t>
            </a:r>
            <a:r>
              <a:rPr lang="en-GB" sz="2300" dirty="0"/>
              <a:t>.</a:t>
            </a:r>
          </a:p>
          <a:p>
            <a:pPr>
              <a:lnSpc>
                <a:spcPct val="170000"/>
              </a:lnSpc>
            </a:pPr>
            <a:r>
              <a:rPr lang="en-GB" sz="2300" dirty="0"/>
              <a:t>On the left side of the webpage, all the steps for the installation are detailed. </a:t>
            </a:r>
          </a:p>
          <a:p>
            <a:pPr>
              <a:lnSpc>
                <a:spcPct val="170000"/>
              </a:lnSpc>
            </a:pPr>
            <a:r>
              <a:rPr lang="en-GB" sz="2300" dirty="0"/>
              <a:t>Once you click on each step, the installation details are described in the right panel. </a:t>
            </a:r>
          </a:p>
          <a:p>
            <a:pPr>
              <a:lnSpc>
                <a:spcPct val="170000"/>
              </a:lnSpc>
            </a:pPr>
            <a:r>
              <a:rPr lang="en-GB" sz="2300" b="1" dirty="0"/>
              <a:t>PROS</a:t>
            </a:r>
            <a:r>
              <a:rPr lang="en-GB" sz="2300" dirty="0"/>
              <a:t>: Easy installation, access in full to hardware.</a:t>
            </a:r>
          </a:p>
          <a:p>
            <a:pPr>
              <a:lnSpc>
                <a:spcPct val="170000"/>
              </a:lnSpc>
            </a:pPr>
            <a:r>
              <a:rPr lang="en-GB" sz="2300" b="1" dirty="0"/>
              <a:t>“CONS”</a:t>
            </a:r>
            <a:r>
              <a:rPr lang="en-GB" sz="2300" dirty="0"/>
              <a:t>: Not possible if you need windows installed on the same machine. </a:t>
            </a:r>
            <a:endParaRPr lang="en-GB" sz="2300" dirty="0">
              <a:cs typeface="Calibri Light"/>
            </a:endParaRPr>
          </a:p>
          <a:p>
            <a:pPr>
              <a:lnSpc>
                <a:spcPct val="150000"/>
              </a:lnSpc>
            </a:pPr>
            <a:endParaRPr lang="en-GB" sz="1600" dirty="0">
              <a:latin typeface="Nexa Light" panose="02000000000000000000" pitchFamily="50" charset="0"/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endParaRPr lang="en-US" sz="1600" dirty="0">
              <a:latin typeface="Nexa Light" panose="02000000000000000000" pitchFamily="50" charset="0"/>
              <a:cs typeface="Calibri" panose="020F0502020204030204"/>
            </a:endParaRPr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675E54-0520-8B94-53B7-A871517C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cs typeface="Calibri Light"/>
              </a:rPr>
              <a:t>Installing Ubuntu: Native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63D3C54-662E-D44F-3306-FB721ED12B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80469" y="2705224"/>
            <a:ext cx="4165062" cy="259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1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FB7CF-0874-E96F-813F-B3692C3844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3850" y="1524000"/>
            <a:ext cx="6642100" cy="5041900"/>
          </a:xfrm>
        </p:spPr>
        <p:txBody>
          <a:bodyPr>
            <a:normAutofit fontScale="25000" lnSpcReduction="20000"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en-GB" sz="8000" dirty="0">
                <a:latin typeface="Nexa-Bold" panose="01000000000000000000" pitchFamily="2" charset="0"/>
                <a:cs typeface="Calibri Light"/>
              </a:rPr>
              <a:t>Dual Boot Installation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GB" sz="5600" dirty="0"/>
              <a:t>This installation requires preparing the computer first. This may vary depending on the computer brand, but the main steps are:</a:t>
            </a:r>
          </a:p>
          <a:p>
            <a:pPr>
              <a:lnSpc>
                <a:spcPct val="170000"/>
              </a:lnSpc>
            </a:pPr>
            <a:r>
              <a:rPr lang="en-GB" sz="5600" dirty="0"/>
              <a:t>Prepare the USB as the </a:t>
            </a:r>
            <a:r>
              <a:rPr lang="en-GB" sz="5600" dirty="0">
                <a:hlinkClick r:id="rId2"/>
              </a:rPr>
              <a:t>website</a:t>
            </a:r>
            <a:r>
              <a:rPr lang="en-GB" sz="5600" dirty="0"/>
              <a:t> indicates. (Step 1</a:t>
            </a:r>
            <a:r>
              <a:rPr lang="es-MX" sz="5600" dirty="0"/>
              <a:t>-4)</a:t>
            </a:r>
            <a:endParaRPr lang="en-GB" sz="5600" dirty="0"/>
          </a:p>
          <a:p>
            <a:pPr>
              <a:lnSpc>
                <a:spcPct val="170000"/>
              </a:lnSpc>
            </a:pPr>
            <a:r>
              <a:rPr lang="en-GB" sz="5600" dirty="0"/>
              <a:t>You may need to modify some parameters from the BIOS configuration. </a:t>
            </a:r>
          </a:p>
          <a:p>
            <a:pPr>
              <a:lnSpc>
                <a:spcPct val="170000"/>
              </a:lnSpc>
            </a:pPr>
            <a:r>
              <a:rPr lang="en-GB" sz="5600" dirty="0"/>
              <a:t>Depending on how many partitions or how full the disc is, you may want to defrag and partition your hard drive using Windows. More info </a:t>
            </a:r>
            <a:r>
              <a:rPr lang="en-GB" sz="5600" dirty="0">
                <a:hlinkClick r:id="rId3"/>
              </a:rPr>
              <a:t>here</a:t>
            </a:r>
            <a:r>
              <a:rPr lang="en-GB" sz="5600" dirty="0"/>
              <a:t>.</a:t>
            </a:r>
          </a:p>
          <a:p>
            <a:pPr>
              <a:lnSpc>
                <a:spcPct val="170000"/>
              </a:lnSpc>
            </a:pPr>
            <a:r>
              <a:rPr lang="en-GB" sz="5600" dirty="0"/>
              <a:t>Change the booting option from the computer and keep following the steps on the </a:t>
            </a:r>
            <a:r>
              <a:rPr lang="en-GB" sz="5600" dirty="0">
                <a:hlinkClick r:id="rId2"/>
              </a:rPr>
              <a:t>website</a:t>
            </a:r>
            <a:r>
              <a:rPr lang="en-GB" sz="5600" dirty="0"/>
              <a:t>.</a:t>
            </a:r>
            <a:endParaRPr lang="en-GB" sz="7200" dirty="0"/>
          </a:p>
          <a:p>
            <a:pPr lvl="1">
              <a:lnSpc>
                <a:spcPct val="170000"/>
              </a:lnSpc>
            </a:pPr>
            <a:r>
              <a:rPr lang="en-GB" sz="5600" b="1" dirty="0"/>
              <a:t>PROS</a:t>
            </a:r>
            <a:r>
              <a:rPr lang="en-GB" sz="5600" dirty="0"/>
              <a:t>: Relatively easy install, access in full to hardware .</a:t>
            </a:r>
          </a:p>
          <a:p>
            <a:pPr lvl="1">
              <a:lnSpc>
                <a:spcPct val="170000"/>
              </a:lnSpc>
            </a:pPr>
            <a:r>
              <a:rPr lang="en-GB" sz="5600" b="1" dirty="0"/>
              <a:t>CONS</a:t>
            </a:r>
            <a:r>
              <a:rPr lang="en-GB" sz="5600" dirty="0"/>
              <a:t>: a problem if you must use windows and don’t have another machine.</a:t>
            </a:r>
            <a:endParaRPr lang="en-GB" dirty="0">
              <a:latin typeface="Nexa Light" panose="02000000000000000000" pitchFamily="50" charset="0"/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endParaRPr lang="en-US" sz="1600" dirty="0">
              <a:latin typeface="Nexa Light" panose="02000000000000000000" pitchFamily="50" charset="0"/>
              <a:cs typeface="Calibri" panose="020F0502020204030204"/>
            </a:endParaRPr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675E54-0520-8B94-53B7-A871517C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cs typeface="Calibri Light"/>
              </a:rPr>
              <a:t>Installing Ubuntu: Dual Boot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A451888-DA65-276D-8204-E7C5FBA655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142615" y="1819275"/>
            <a:ext cx="463777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391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80FB7CF-0874-E96F-813F-B3692C3844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799" y="1530350"/>
            <a:ext cx="6662271" cy="5206911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lnSpc>
                <a:spcPct val="160000"/>
              </a:lnSpc>
              <a:spcAft>
                <a:spcPts val="600"/>
              </a:spcAft>
              <a:buNone/>
            </a:pPr>
            <a:r>
              <a:rPr lang="en-GB" sz="2900" dirty="0">
                <a:latin typeface="Nexa-Bold"/>
                <a:cs typeface="Calibri Light"/>
              </a:rPr>
              <a:t>Virtual Machine vs. Standard Installation</a:t>
            </a:r>
            <a:endParaRPr lang="en-US" sz="2900" dirty="0">
              <a:latin typeface="Nexa-Bold" panose="01000000000000000000" pitchFamily="2" charset="0"/>
            </a:endParaRPr>
          </a:p>
          <a:p>
            <a:pPr marL="0" indent="0">
              <a:lnSpc>
                <a:spcPct val="160000"/>
              </a:lnSpc>
              <a:spcAft>
                <a:spcPts val="600"/>
              </a:spcAft>
              <a:buNone/>
            </a:pPr>
            <a:r>
              <a:rPr lang="en-US" sz="2000" dirty="0">
                <a:latin typeface="Nexa-Light"/>
              </a:rPr>
              <a:t>A Virtual Machine (VM or guest OS) is an emulated Operated System done by software (Virtual Box and VMware most popular) installed in the main OS (host OS).</a:t>
            </a:r>
            <a:endParaRPr lang="en-US" sz="3400" dirty="0">
              <a:latin typeface="Nexa-Bold" panose="01000000000000000000" pitchFamily="2" charset="0"/>
            </a:endParaRPr>
          </a:p>
          <a:p>
            <a:pPr marL="0" indent="0">
              <a:lnSpc>
                <a:spcPct val="160000"/>
              </a:lnSpc>
              <a:spcAft>
                <a:spcPts val="600"/>
              </a:spcAft>
              <a:buNone/>
            </a:pPr>
            <a:r>
              <a:rPr lang="en-US" sz="2000" dirty="0">
                <a:latin typeface="Nexa-Light"/>
              </a:rPr>
              <a:t>This could be helpful as a starting point (or a last resort), but it has some cons:  </a:t>
            </a:r>
            <a:endParaRPr lang="en-US" sz="2000" dirty="0"/>
          </a:p>
          <a:p>
            <a:pPr indent="-228600">
              <a:lnSpc>
                <a:spcPct val="16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host OS and guest OS </a:t>
            </a:r>
            <a:r>
              <a:rPr lang="en-US" sz="2000" b="1" dirty="0"/>
              <a:t>share the same resources</a:t>
            </a:r>
            <a:r>
              <a:rPr lang="en-US" sz="2000" dirty="0"/>
              <a:t>, affecting both operations (especially for heavy simulations).</a:t>
            </a:r>
          </a:p>
          <a:p>
            <a:pPr indent="-228600">
              <a:lnSpc>
                <a:spcPct val="16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VM requires drivers to </a:t>
            </a:r>
            <a:r>
              <a:rPr lang="en-US" sz="2000" b="1" dirty="0"/>
              <a:t>access the peripherical </a:t>
            </a:r>
            <a:r>
              <a:rPr lang="en-US" sz="2000" dirty="0"/>
              <a:t>(USB, Serial), which </a:t>
            </a:r>
            <a:r>
              <a:rPr lang="en-US" sz="2000" b="1" dirty="0"/>
              <a:t>could be not supported </a:t>
            </a:r>
            <a:r>
              <a:rPr lang="en-US" sz="2000" dirty="0"/>
              <a:t>or not fully working. </a:t>
            </a:r>
          </a:p>
          <a:p>
            <a:pPr indent="-228600">
              <a:lnSpc>
                <a:spcPct val="16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Sometimes the VM cannot have the same network as the host (main operative system), which would be a </a:t>
            </a:r>
            <a:r>
              <a:rPr lang="en-US" sz="2000" b="1" dirty="0"/>
              <a:t>problem for ROS projects that require multiple devices that communicate </a:t>
            </a:r>
            <a:r>
              <a:rPr lang="en-US" sz="2000" dirty="0"/>
              <a:t>with each other.</a:t>
            </a:r>
            <a:endParaRPr lang="en-US" sz="2000" dirty="0">
              <a:latin typeface="Nexa Light" panose="02000000000000000000" pitchFamily="50" charset="0"/>
              <a:cs typeface="Calibri" panose="020F0502020204030204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675E54-0520-8B94-53B7-A871517C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cs typeface="Calibri Light"/>
              </a:rPr>
              <a:t>Virtual Machine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BE367AC-7BF8-E3B8-CA69-24748BDFAF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0130" r="10130"/>
          <a:stretch/>
        </p:blipFill>
        <p:spPr>
          <a:xfrm>
            <a:off x="7266839" y="1755775"/>
            <a:ext cx="4363921" cy="4351338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60481452"/>
      </p:ext>
    </p:extLst>
  </p:cSld>
  <p:clrMapOvr>
    <a:masterClrMapping/>
  </p:clrMapOvr>
</p:sld>
</file>

<file path=ppt/theme/theme1.xml><?xml version="1.0" encoding="utf-8"?>
<a:theme xmlns:a="http://schemas.openxmlformats.org/drawingml/2006/main" name="MCR2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1189</Words>
  <Application>Microsoft Office PowerPoint</Application>
  <PresentationFormat>Widescreen</PresentationFormat>
  <Paragraphs>130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Calibri</vt:lpstr>
      <vt:lpstr>Calibri Light</vt:lpstr>
      <vt:lpstr>Consolas</vt:lpstr>
      <vt:lpstr>Nexa Bold</vt:lpstr>
      <vt:lpstr>Nexa Light</vt:lpstr>
      <vt:lpstr>Nexa-Bold</vt:lpstr>
      <vt:lpstr>Nexa-Book</vt:lpstr>
      <vt:lpstr>Nexa-Light</vt:lpstr>
      <vt:lpstr>Nexa-Regular</vt:lpstr>
      <vt:lpstr>MCR2 Theme</vt:lpstr>
      <vt:lpstr>Set Up</vt:lpstr>
      <vt:lpstr>Introduction</vt:lpstr>
      <vt:lpstr>Getting Started with ROS </vt:lpstr>
      <vt:lpstr>Ubuntu 22.04</vt:lpstr>
      <vt:lpstr>Getting Started with ROS </vt:lpstr>
      <vt:lpstr>Installing Ubuntu</vt:lpstr>
      <vt:lpstr>Installing Ubuntu: Native</vt:lpstr>
      <vt:lpstr>Installing Ubuntu: Dual Boot</vt:lpstr>
      <vt:lpstr>Virtual Machine</vt:lpstr>
      <vt:lpstr>Installing VMware Player</vt:lpstr>
      <vt:lpstr>MCR2 Virtual Machine</vt:lpstr>
      <vt:lpstr>ROS2: Humble</vt:lpstr>
      <vt:lpstr>Quick installation guide for ROS</vt:lpstr>
      <vt:lpstr>ROS is installed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Mario Martinez</dc:creator>
  <cp:lastModifiedBy>Mario Martinez</cp:lastModifiedBy>
  <cp:revision>20</cp:revision>
  <dcterms:created xsi:type="dcterms:W3CDTF">2022-11-10T18:38:46Z</dcterms:created>
  <dcterms:modified xsi:type="dcterms:W3CDTF">2025-01-31T16:55:04Z</dcterms:modified>
</cp:coreProperties>
</file>

<file path=docProps/thumbnail.jpeg>
</file>